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305" r:id="rId3"/>
    <p:sldId id="319" r:id="rId4"/>
    <p:sldId id="330" r:id="rId5"/>
    <p:sldId id="331" r:id="rId6"/>
    <p:sldId id="326" r:id="rId7"/>
    <p:sldId id="327" r:id="rId8"/>
    <p:sldId id="328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4A47"/>
    <a:srgbClr val="D16F6D"/>
    <a:srgbClr val="599EF9"/>
    <a:srgbClr val="62C483"/>
    <a:srgbClr val="98E898"/>
    <a:srgbClr val="97C294"/>
    <a:srgbClr val="D3EAF5"/>
    <a:srgbClr val="E4F8D0"/>
    <a:srgbClr val="FCF5D8"/>
    <a:srgbClr val="F8EF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164" autoAdjust="0"/>
    <p:restoredTop sz="94660" autoAdjust="0"/>
  </p:normalViewPr>
  <p:slideViewPr>
    <p:cSldViewPr>
      <p:cViewPr varScale="1">
        <p:scale>
          <a:sx n="116" d="100"/>
          <a:sy n="116" d="100"/>
        </p:scale>
        <p:origin x="108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0"/>
      <c:rAngAx val="0"/>
      <c:perspective val="24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1676023135996886E-2"/>
          <c:y val="6.9976598719552571E-2"/>
          <c:w val="0.5472922134733158"/>
          <c:h val="0.8151869894767825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6"/>
          <c:dPt>
            <c:idx val="0"/>
            <c:bubble3D val="0"/>
            <c:explosion val="12"/>
          </c:dPt>
          <c:dPt>
            <c:idx val="2"/>
            <c:bubble3D val="0"/>
            <c:spPr>
              <a:solidFill>
                <a:srgbClr val="62C483"/>
              </a:solidFill>
            </c:spPr>
          </c:dPt>
          <c:dLbls>
            <c:dLbl>
              <c:idx val="0"/>
              <c:layout>
                <c:manualLayout>
                  <c:x val="-8.7183398950131233E-2"/>
                  <c:y val="-5.7126597493070377E-2"/>
                </c:manualLayout>
              </c:layout>
              <c:tx>
                <c:rich>
                  <a:bodyPr/>
                  <a:lstStyle/>
                  <a:p>
                    <a:r>
                      <a:rPr lang="en-US" b="1" i="0" baseline="0" smtClean="0">
                        <a:solidFill>
                          <a:srgbClr val="002060"/>
                        </a:solidFill>
                        <a:latin typeface="Arial" pitchFamily="34" charset="0"/>
                      </a:rPr>
                      <a:t>45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7.5666192767570722E-2"/>
                  <c:y val="5.65378860352736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 i="0" baseline="0">
                    <a:solidFill>
                      <a:srgbClr val="002060"/>
                    </a:solidFill>
                    <a:latin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Дошкольные образовательные учреждения</c:v>
                </c:pt>
                <c:pt idx="1">
                  <c:v>Общеобразовательные учреждения</c:v>
                </c:pt>
                <c:pt idx="2">
                  <c:v>Учреждения дополнительного образования</c:v>
                </c:pt>
              </c:strCache>
            </c:strRef>
          </c:cat>
          <c:val>
            <c:numRef>
              <c:f>Лист1!$B$2:$B$4</c:f>
              <c:numCache>
                <c:formatCode>0</c:formatCode>
                <c:ptCount val="3"/>
                <c:pt idx="0">
                  <c:v>44</c:v>
                </c:pt>
                <c:pt idx="1">
                  <c:v>30</c:v>
                </c:pt>
                <c:pt idx="2">
                  <c:v>1.4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0400481189851274"/>
          <c:y val="5.9692421259842886E-2"/>
          <c:w val="0.37540512297073975"/>
          <c:h val="0.71226609757892412"/>
        </c:manualLayout>
      </c:layout>
      <c:overlay val="0"/>
      <c:txPr>
        <a:bodyPr/>
        <a:lstStyle/>
        <a:p>
          <a:pPr>
            <a:defRPr b="1" i="0" baseline="0">
              <a:solidFill>
                <a:srgbClr val="002060"/>
              </a:solidFill>
              <a:latin typeface="Arial" pitchFamily="34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2016-2017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74.3</c:v>
                </c:pt>
                <c:pt idx="1">
                  <c:v>13.5</c:v>
                </c:pt>
                <c:pt idx="2">
                  <c:v>60.8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2017-2018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</c:strCache>
            </c:strRef>
          </c:cat>
          <c:val>
            <c:numRef>
              <c:f>Лист1!$C$2:$C$4</c:f>
              <c:numCache>
                <c:formatCode>0.00</c:formatCode>
                <c:ptCount val="3"/>
                <c:pt idx="0">
                  <c:v>73.06</c:v>
                </c:pt>
                <c:pt idx="1">
                  <c:v>12.37</c:v>
                </c:pt>
                <c:pt idx="2">
                  <c:v>60.69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2018-2019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cat>
            <c:strRef>
              <c:f>Лист1!$A$2:$A$4</c:f>
              <c:strCache>
                <c:ptCount val="3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74.75</c:v>
                </c:pt>
                <c:pt idx="1">
                  <c:v>12.62</c:v>
                </c:pt>
                <c:pt idx="2">
                  <c:v>62.13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05249208"/>
        <c:axId val="205404296"/>
        <c:axId val="0"/>
      </c:bar3DChart>
      <c:catAx>
        <c:axId val="20524920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205404296"/>
        <c:crosses val="autoZero"/>
        <c:auto val="1"/>
        <c:lblAlgn val="ctr"/>
        <c:lblOffset val="100"/>
        <c:noMultiLvlLbl val="0"/>
      </c:catAx>
      <c:valAx>
        <c:axId val="205404296"/>
        <c:scaling>
          <c:orientation val="minMax"/>
        </c:scaling>
        <c:delete val="0"/>
        <c:axPos val="l"/>
        <c:majorGridlines/>
        <c:numFmt formatCode="0.0" sourceLinked="1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20524920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b="1"/>
            </a:pPr>
            <a:endParaRPr lang="ru-RU"/>
          </a:p>
        </c:txPr>
      </c:dTable>
    </c:plotArea>
    <c:plotVisOnly val="1"/>
    <c:dispBlanksAs val="gap"/>
    <c:showDLblsOverMax val="0"/>
  </c:chart>
  <c:txPr>
    <a:bodyPr/>
    <a:lstStyle/>
    <a:p>
      <a:pPr>
        <a:defRPr sz="1400" baseline="0">
          <a:solidFill>
            <a:srgbClr val="002060"/>
          </a:solidFill>
          <a:latin typeface="Arial" pitchFamily="34" charset="0"/>
        </a:defRPr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D8EC90-92BC-4811-B01D-1083F4E9F980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AE838E-3533-4591-B07D-6FABECA21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482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gif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10" name="Group 238">
            <a:extLst>
              <a:ext uri="{FF2B5EF4-FFF2-40B4-BE49-F238E27FC236}">
                <a16:creationId xmlns="" xmlns:a16="http://schemas.microsoft.com/office/drawing/2014/main" id="{349DFDAA-B558-4716-9103-2FB883993D6E}"/>
              </a:ext>
            </a:extLst>
          </p:cNvPr>
          <p:cNvGrpSpPr>
            <a:grpSpLocks/>
          </p:cNvGrpSpPr>
          <p:nvPr/>
        </p:nvGrpSpPr>
        <p:grpSpPr bwMode="auto">
          <a:xfrm>
            <a:off x="-4763" y="2209800"/>
            <a:ext cx="9148763" cy="4648200"/>
            <a:chOff x="-3" y="1392"/>
            <a:chExt cx="5763" cy="2928"/>
          </a:xfrm>
        </p:grpSpPr>
        <p:sp>
          <p:nvSpPr>
            <p:cNvPr id="3091" name="Rectangle 19">
              <a:extLst>
                <a:ext uri="{FF2B5EF4-FFF2-40B4-BE49-F238E27FC236}">
                  <a16:creationId xmlns="" xmlns:a16="http://schemas.microsoft.com/office/drawing/2014/main" id="{EF18D44D-257A-4FE5-86D3-E9EB561C185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" y="1428"/>
              <a:ext cx="5755" cy="2892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092" name="Group 20">
              <a:extLst>
                <a:ext uri="{FF2B5EF4-FFF2-40B4-BE49-F238E27FC236}">
                  <a16:creationId xmlns="" xmlns:a16="http://schemas.microsoft.com/office/drawing/2014/main" id="{C976EB9D-620F-4F39-8FFD-52456648F3A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6" y="1403"/>
              <a:ext cx="1585" cy="2896"/>
              <a:chOff x="116" y="-3"/>
              <a:chExt cx="1585" cy="2896"/>
            </a:xfrm>
          </p:grpSpPr>
          <p:grpSp>
            <p:nvGrpSpPr>
              <p:cNvPr id="3093" name="Group 21">
                <a:extLst>
                  <a:ext uri="{FF2B5EF4-FFF2-40B4-BE49-F238E27FC236}">
                    <a16:creationId xmlns="" xmlns:a16="http://schemas.microsoft.com/office/drawing/2014/main" id="{E1F8BEBF-620B-4555-B39D-319359A7948D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116" y="-3"/>
                <a:ext cx="748" cy="2893"/>
                <a:chOff x="116" y="-3"/>
                <a:chExt cx="748" cy="2893"/>
              </a:xfrm>
            </p:grpSpPr>
            <p:sp>
              <p:nvSpPr>
                <p:cNvPr id="3094" name="Line 22">
                  <a:extLst>
                    <a:ext uri="{FF2B5EF4-FFF2-40B4-BE49-F238E27FC236}">
                      <a16:creationId xmlns="" xmlns:a16="http://schemas.microsoft.com/office/drawing/2014/main" id="{FB778A10-F6B0-42D9-8149-E62DC6489BFA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144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95" name="Line 23">
                  <a:extLst>
                    <a:ext uri="{FF2B5EF4-FFF2-40B4-BE49-F238E27FC236}">
                      <a16:creationId xmlns="" xmlns:a16="http://schemas.microsoft.com/office/drawing/2014/main" id="{1761A82C-F7BF-48E5-BBF5-B4A42489C577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295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96" name="Line 24">
                  <a:extLst>
                    <a:ext uri="{FF2B5EF4-FFF2-40B4-BE49-F238E27FC236}">
                      <a16:creationId xmlns="" xmlns:a16="http://schemas.microsoft.com/office/drawing/2014/main" id="{FD837D93-30A5-455B-9DC3-35B2AFCFA89C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431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97" name="Line 25">
                  <a:extLst>
                    <a:ext uri="{FF2B5EF4-FFF2-40B4-BE49-F238E27FC236}">
                      <a16:creationId xmlns="" xmlns:a16="http://schemas.microsoft.com/office/drawing/2014/main" id="{A71B9F77-5151-4A79-AF7E-C165AD83F889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567" y="4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98" name="Line 26">
                  <a:extLst>
                    <a:ext uri="{FF2B5EF4-FFF2-40B4-BE49-F238E27FC236}">
                      <a16:creationId xmlns="" xmlns:a16="http://schemas.microsoft.com/office/drawing/2014/main" id="{98FDBAFC-202C-4375-9317-CAE72684AD1D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703" y="4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99" name="Line 27">
                  <a:extLst>
                    <a:ext uri="{FF2B5EF4-FFF2-40B4-BE49-F238E27FC236}">
                      <a16:creationId xmlns="" xmlns:a16="http://schemas.microsoft.com/office/drawing/2014/main" id="{35FBBF91-47AE-4FA1-B06D-1FEEE43C944C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839" y="-3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00" name="Oval 28">
                  <a:extLst>
                    <a:ext uri="{FF2B5EF4-FFF2-40B4-BE49-F238E27FC236}">
                      <a16:creationId xmlns="" xmlns:a16="http://schemas.microsoft.com/office/drawing/2014/main" id="{065495BF-64FC-470C-9397-9CCB9D2DB036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22" y="36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01" name="Oval 29">
                  <a:extLst>
                    <a:ext uri="{FF2B5EF4-FFF2-40B4-BE49-F238E27FC236}">
                      <a16:creationId xmlns="" xmlns:a16="http://schemas.microsoft.com/office/drawing/2014/main" id="{7E3A5C09-E63E-42C3-9AC8-E6D8F2319010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20" y="774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02" name="Oval 30">
                  <a:extLst>
                    <a:ext uri="{FF2B5EF4-FFF2-40B4-BE49-F238E27FC236}">
                      <a16:creationId xmlns="" xmlns:a16="http://schemas.microsoft.com/office/drawing/2014/main" id="{6D4CE698-42F5-4BA2-851A-9B468875D2EA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410" y="9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03" name="Oval 31">
                  <a:extLst>
                    <a:ext uri="{FF2B5EF4-FFF2-40B4-BE49-F238E27FC236}">
                      <a16:creationId xmlns="" xmlns:a16="http://schemas.microsoft.com/office/drawing/2014/main" id="{D41FB220-7C39-426D-882E-23D9DA55FEB1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410" y="77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04" name="Oval 32">
                  <a:extLst>
                    <a:ext uri="{FF2B5EF4-FFF2-40B4-BE49-F238E27FC236}">
                      <a16:creationId xmlns="" xmlns:a16="http://schemas.microsoft.com/office/drawing/2014/main" id="{0DCE3547-7085-45E4-8B1F-44DF89D7EA08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680" y="5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05" name="Oval 33">
                  <a:extLst>
                    <a:ext uri="{FF2B5EF4-FFF2-40B4-BE49-F238E27FC236}">
                      <a16:creationId xmlns="" xmlns:a16="http://schemas.microsoft.com/office/drawing/2014/main" id="{E72CBC85-F9DF-4EB4-B8EB-F9E08C7B891A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680" y="119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06" name="Oval 34">
                  <a:extLst>
                    <a:ext uri="{FF2B5EF4-FFF2-40B4-BE49-F238E27FC236}">
                      <a16:creationId xmlns="" xmlns:a16="http://schemas.microsoft.com/office/drawing/2014/main" id="{AD8DA1C6-065A-4856-8F6D-F1BC5AAE0525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816" y="64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07" name="Oval 35">
                  <a:extLst>
                    <a:ext uri="{FF2B5EF4-FFF2-40B4-BE49-F238E27FC236}">
                      <a16:creationId xmlns="" xmlns:a16="http://schemas.microsoft.com/office/drawing/2014/main" id="{11645821-C8D2-47DF-BF0A-9EB5B8B1720A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22" y="106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08" name="Oval 36">
                  <a:extLst>
                    <a:ext uri="{FF2B5EF4-FFF2-40B4-BE49-F238E27FC236}">
                      <a16:creationId xmlns="" xmlns:a16="http://schemas.microsoft.com/office/drawing/2014/main" id="{ADF0988E-234C-47D7-B073-1B3DF63B1FFD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20" y="1451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09" name="Oval 37">
                  <a:extLst>
                    <a:ext uri="{FF2B5EF4-FFF2-40B4-BE49-F238E27FC236}">
                      <a16:creationId xmlns="" xmlns:a16="http://schemas.microsoft.com/office/drawing/2014/main" id="{41FF8B3A-1E16-45E9-A930-53E84519AC7F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25" y="172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10" name="Oval 38">
                  <a:extLst>
                    <a:ext uri="{FF2B5EF4-FFF2-40B4-BE49-F238E27FC236}">
                      <a16:creationId xmlns="" xmlns:a16="http://schemas.microsoft.com/office/drawing/2014/main" id="{175E57F6-6BA6-4D24-8C0A-4386848843CA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408" y="146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11" name="Oval 39">
                  <a:extLst>
                    <a:ext uri="{FF2B5EF4-FFF2-40B4-BE49-F238E27FC236}">
                      <a16:creationId xmlns="" xmlns:a16="http://schemas.microsoft.com/office/drawing/2014/main" id="{A3C36FB0-89B4-4C99-8C9A-C745474A766A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820" y="1329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12" name="Oval 40">
                  <a:extLst>
                    <a:ext uri="{FF2B5EF4-FFF2-40B4-BE49-F238E27FC236}">
                      <a16:creationId xmlns="" xmlns:a16="http://schemas.microsoft.com/office/drawing/2014/main" id="{586405C3-5565-489A-BB3E-D9B559BBAF4F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18" y="214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13" name="Oval 41">
                  <a:extLst>
                    <a:ext uri="{FF2B5EF4-FFF2-40B4-BE49-F238E27FC236}">
                      <a16:creationId xmlns="" xmlns:a16="http://schemas.microsoft.com/office/drawing/2014/main" id="{3FF64D9F-C8BF-4226-BCB0-9BAE1FDC07C0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16" y="241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14" name="Oval 42">
                  <a:extLst>
                    <a:ext uri="{FF2B5EF4-FFF2-40B4-BE49-F238E27FC236}">
                      <a16:creationId xmlns="" xmlns:a16="http://schemas.microsoft.com/office/drawing/2014/main" id="{11E79553-934B-4A13-97FC-4585D774B76F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682" y="186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15" name="Oval 43">
                  <a:extLst>
                    <a:ext uri="{FF2B5EF4-FFF2-40B4-BE49-F238E27FC236}">
                      <a16:creationId xmlns="" xmlns:a16="http://schemas.microsoft.com/office/drawing/2014/main" id="{956BE701-5D82-4F92-922F-40A24C371BA9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406" y="214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16" name="Oval 44">
                  <a:extLst>
                    <a:ext uri="{FF2B5EF4-FFF2-40B4-BE49-F238E27FC236}">
                      <a16:creationId xmlns="" xmlns:a16="http://schemas.microsoft.com/office/drawing/2014/main" id="{277A2264-E7A7-46F2-AD87-C16B665CDEAF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404" y="283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17" name="Oval 45">
                  <a:extLst>
                    <a:ext uri="{FF2B5EF4-FFF2-40B4-BE49-F238E27FC236}">
                      <a16:creationId xmlns="" xmlns:a16="http://schemas.microsoft.com/office/drawing/2014/main" id="{5878757D-EFB0-4B5F-ADFB-E62B3879CCFD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818" y="2000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18" name="Oval 46">
                  <a:extLst>
                    <a:ext uri="{FF2B5EF4-FFF2-40B4-BE49-F238E27FC236}">
                      <a16:creationId xmlns="" xmlns:a16="http://schemas.microsoft.com/office/drawing/2014/main" id="{9B951905-60F6-4A43-BEBF-A81F1A762B34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672" y="256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19" name="Oval 47">
                  <a:extLst>
                    <a:ext uri="{FF2B5EF4-FFF2-40B4-BE49-F238E27FC236}">
                      <a16:creationId xmlns="" xmlns:a16="http://schemas.microsoft.com/office/drawing/2014/main" id="{F3939631-8C8A-42E9-A5F1-D4358F6F888B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820" y="27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120" name="Group 48">
                <a:extLst>
                  <a:ext uri="{FF2B5EF4-FFF2-40B4-BE49-F238E27FC236}">
                    <a16:creationId xmlns="" xmlns:a16="http://schemas.microsoft.com/office/drawing/2014/main" id="{0E39C689-91A3-47E1-B00D-F189B76B5C3E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953" y="0"/>
                <a:ext cx="748" cy="2893"/>
                <a:chOff x="116" y="-3"/>
                <a:chExt cx="748" cy="2893"/>
              </a:xfrm>
            </p:grpSpPr>
            <p:sp>
              <p:nvSpPr>
                <p:cNvPr id="3121" name="Line 49">
                  <a:extLst>
                    <a:ext uri="{FF2B5EF4-FFF2-40B4-BE49-F238E27FC236}">
                      <a16:creationId xmlns="" xmlns:a16="http://schemas.microsoft.com/office/drawing/2014/main" id="{9C392B28-3661-4288-B00F-2B084C29879A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144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22" name="Line 50">
                  <a:extLst>
                    <a:ext uri="{FF2B5EF4-FFF2-40B4-BE49-F238E27FC236}">
                      <a16:creationId xmlns="" xmlns:a16="http://schemas.microsoft.com/office/drawing/2014/main" id="{75A027FA-E693-4E77-9433-DCA4D78F02DC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295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23" name="Line 51">
                  <a:extLst>
                    <a:ext uri="{FF2B5EF4-FFF2-40B4-BE49-F238E27FC236}">
                      <a16:creationId xmlns="" xmlns:a16="http://schemas.microsoft.com/office/drawing/2014/main" id="{DB34BD70-D1D1-4275-B064-435AB004E135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431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24" name="Line 52">
                  <a:extLst>
                    <a:ext uri="{FF2B5EF4-FFF2-40B4-BE49-F238E27FC236}">
                      <a16:creationId xmlns="" xmlns:a16="http://schemas.microsoft.com/office/drawing/2014/main" id="{67C44A89-6C8C-4CBE-9ADD-A3EED288AF7C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567" y="4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25" name="Line 53">
                  <a:extLst>
                    <a:ext uri="{FF2B5EF4-FFF2-40B4-BE49-F238E27FC236}">
                      <a16:creationId xmlns="" xmlns:a16="http://schemas.microsoft.com/office/drawing/2014/main" id="{3ED0E5B8-A6E9-4B72-A309-13B028031023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703" y="4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26" name="Line 54">
                  <a:extLst>
                    <a:ext uri="{FF2B5EF4-FFF2-40B4-BE49-F238E27FC236}">
                      <a16:creationId xmlns="" xmlns:a16="http://schemas.microsoft.com/office/drawing/2014/main" id="{7881B75A-3D8E-4C7E-B9F5-E47C3A8DC3A8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839" y="-3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27" name="Oval 55">
                  <a:extLst>
                    <a:ext uri="{FF2B5EF4-FFF2-40B4-BE49-F238E27FC236}">
                      <a16:creationId xmlns="" xmlns:a16="http://schemas.microsoft.com/office/drawing/2014/main" id="{8F2DBB99-B578-47DF-B594-1E6680E84C6B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22" y="36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28" name="Oval 56">
                  <a:extLst>
                    <a:ext uri="{FF2B5EF4-FFF2-40B4-BE49-F238E27FC236}">
                      <a16:creationId xmlns="" xmlns:a16="http://schemas.microsoft.com/office/drawing/2014/main" id="{B147D5BA-D7C1-4AA3-ADAE-359BE3874926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20" y="774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29" name="Oval 57">
                  <a:extLst>
                    <a:ext uri="{FF2B5EF4-FFF2-40B4-BE49-F238E27FC236}">
                      <a16:creationId xmlns="" xmlns:a16="http://schemas.microsoft.com/office/drawing/2014/main" id="{8DC20357-8BFA-4F3B-9214-F3DC54C1D032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410" y="9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30" name="Oval 58">
                  <a:extLst>
                    <a:ext uri="{FF2B5EF4-FFF2-40B4-BE49-F238E27FC236}">
                      <a16:creationId xmlns="" xmlns:a16="http://schemas.microsoft.com/office/drawing/2014/main" id="{80BD1831-8DAB-4056-BA01-64CB7398FA24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410" y="77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31" name="Oval 59">
                  <a:extLst>
                    <a:ext uri="{FF2B5EF4-FFF2-40B4-BE49-F238E27FC236}">
                      <a16:creationId xmlns="" xmlns:a16="http://schemas.microsoft.com/office/drawing/2014/main" id="{309280D8-8617-4AE7-954D-24EE49D18085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680" y="5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32" name="Oval 60">
                  <a:extLst>
                    <a:ext uri="{FF2B5EF4-FFF2-40B4-BE49-F238E27FC236}">
                      <a16:creationId xmlns="" xmlns:a16="http://schemas.microsoft.com/office/drawing/2014/main" id="{7B837F9E-7B5D-4141-9F85-E719B193FEED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680" y="119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33" name="Oval 61">
                  <a:extLst>
                    <a:ext uri="{FF2B5EF4-FFF2-40B4-BE49-F238E27FC236}">
                      <a16:creationId xmlns="" xmlns:a16="http://schemas.microsoft.com/office/drawing/2014/main" id="{C04F2F7B-AA66-4ECB-AF13-ABBE968254E1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816" y="64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34" name="Oval 62">
                  <a:extLst>
                    <a:ext uri="{FF2B5EF4-FFF2-40B4-BE49-F238E27FC236}">
                      <a16:creationId xmlns="" xmlns:a16="http://schemas.microsoft.com/office/drawing/2014/main" id="{E292004D-09FE-4E53-8EDE-E79AF81CE972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22" y="106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35" name="Oval 63">
                  <a:extLst>
                    <a:ext uri="{FF2B5EF4-FFF2-40B4-BE49-F238E27FC236}">
                      <a16:creationId xmlns="" xmlns:a16="http://schemas.microsoft.com/office/drawing/2014/main" id="{7F622FF1-DE6A-4837-ACF1-E410FD36D9A3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20" y="1451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36" name="Oval 64">
                  <a:extLst>
                    <a:ext uri="{FF2B5EF4-FFF2-40B4-BE49-F238E27FC236}">
                      <a16:creationId xmlns="" xmlns:a16="http://schemas.microsoft.com/office/drawing/2014/main" id="{6991530E-1D8F-4B97-A58D-6BA475857E48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25" y="172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37" name="Oval 65">
                  <a:extLst>
                    <a:ext uri="{FF2B5EF4-FFF2-40B4-BE49-F238E27FC236}">
                      <a16:creationId xmlns="" xmlns:a16="http://schemas.microsoft.com/office/drawing/2014/main" id="{7B2849B4-AADB-4E3D-B860-D1B2D39BA56A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408" y="146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38" name="Oval 66">
                  <a:extLst>
                    <a:ext uri="{FF2B5EF4-FFF2-40B4-BE49-F238E27FC236}">
                      <a16:creationId xmlns="" xmlns:a16="http://schemas.microsoft.com/office/drawing/2014/main" id="{387944D6-FD8E-41BB-97B5-F0C7F437E433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820" y="1329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39" name="Oval 67">
                  <a:extLst>
                    <a:ext uri="{FF2B5EF4-FFF2-40B4-BE49-F238E27FC236}">
                      <a16:creationId xmlns="" xmlns:a16="http://schemas.microsoft.com/office/drawing/2014/main" id="{75084DFB-DA85-48F5-AD4B-DEBBDE236B86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18" y="214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40" name="Oval 68">
                  <a:extLst>
                    <a:ext uri="{FF2B5EF4-FFF2-40B4-BE49-F238E27FC236}">
                      <a16:creationId xmlns="" xmlns:a16="http://schemas.microsoft.com/office/drawing/2014/main" id="{5AD5E366-62F3-498A-9F5D-5E07177BBCB5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16" y="241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41" name="Oval 69">
                  <a:extLst>
                    <a:ext uri="{FF2B5EF4-FFF2-40B4-BE49-F238E27FC236}">
                      <a16:creationId xmlns="" xmlns:a16="http://schemas.microsoft.com/office/drawing/2014/main" id="{A1F7DEAD-68FD-4A88-855C-A005742C06A9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682" y="186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42" name="Oval 70">
                  <a:extLst>
                    <a:ext uri="{FF2B5EF4-FFF2-40B4-BE49-F238E27FC236}">
                      <a16:creationId xmlns="" xmlns:a16="http://schemas.microsoft.com/office/drawing/2014/main" id="{BC7B89B5-ECD2-49F3-9128-891F7ABA1936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406" y="214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43" name="Oval 71">
                  <a:extLst>
                    <a:ext uri="{FF2B5EF4-FFF2-40B4-BE49-F238E27FC236}">
                      <a16:creationId xmlns="" xmlns:a16="http://schemas.microsoft.com/office/drawing/2014/main" id="{FDCB2F5D-ED0C-4874-AAC7-D18A914485B7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404" y="283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44" name="Oval 72">
                  <a:extLst>
                    <a:ext uri="{FF2B5EF4-FFF2-40B4-BE49-F238E27FC236}">
                      <a16:creationId xmlns="" xmlns:a16="http://schemas.microsoft.com/office/drawing/2014/main" id="{42CD4985-9BB2-4390-8163-7452D545C4C6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818" y="2000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45" name="Oval 73">
                  <a:extLst>
                    <a:ext uri="{FF2B5EF4-FFF2-40B4-BE49-F238E27FC236}">
                      <a16:creationId xmlns="" xmlns:a16="http://schemas.microsoft.com/office/drawing/2014/main" id="{CE45C90A-45C3-4766-8CAC-222415BE370B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672" y="256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46" name="Oval 74">
                  <a:extLst>
                    <a:ext uri="{FF2B5EF4-FFF2-40B4-BE49-F238E27FC236}">
                      <a16:creationId xmlns="" xmlns:a16="http://schemas.microsoft.com/office/drawing/2014/main" id="{F07F38B9-6495-4B71-A644-7C9733CA0252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820" y="27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147" name="Group 75">
              <a:extLst>
                <a:ext uri="{FF2B5EF4-FFF2-40B4-BE49-F238E27FC236}">
                  <a16:creationId xmlns="" xmlns:a16="http://schemas.microsoft.com/office/drawing/2014/main" id="{D4279215-02A7-44DD-B50F-D078B6B359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91" y="1406"/>
              <a:ext cx="1585" cy="2896"/>
              <a:chOff x="116" y="-3"/>
              <a:chExt cx="1585" cy="2896"/>
            </a:xfrm>
          </p:grpSpPr>
          <p:grpSp>
            <p:nvGrpSpPr>
              <p:cNvPr id="3148" name="Group 76">
                <a:extLst>
                  <a:ext uri="{FF2B5EF4-FFF2-40B4-BE49-F238E27FC236}">
                    <a16:creationId xmlns="" xmlns:a16="http://schemas.microsoft.com/office/drawing/2014/main" id="{C0108FFF-27D8-4CB0-AD7E-B8F937AB3B66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116" y="-3"/>
                <a:ext cx="748" cy="2893"/>
                <a:chOff x="116" y="-3"/>
                <a:chExt cx="748" cy="2893"/>
              </a:xfrm>
            </p:grpSpPr>
            <p:sp>
              <p:nvSpPr>
                <p:cNvPr id="3149" name="Line 77">
                  <a:extLst>
                    <a:ext uri="{FF2B5EF4-FFF2-40B4-BE49-F238E27FC236}">
                      <a16:creationId xmlns="" xmlns:a16="http://schemas.microsoft.com/office/drawing/2014/main" id="{1434B0FC-138E-453A-81B5-FAABB9780451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144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50" name="Line 78">
                  <a:extLst>
                    <a:ext uri="{FF2B5EF4-FFF2-40B4-BE49-F238E27FC236}">
                      <a16:creationId xmlns="" xmlns:a16="http://schemas.microsoft.com/office/drawing/2014/main" id="{1C9DF459-F578-4F8D-8740-8B31C5720ACC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295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51" name="Line 79">
                  <a:extLst>
                    <a:ext uri="{FF2B5EF4-FFF2-40B4-BE49-F238E27FC236}">
                      <a16:creationId xmlns="" xmlns:a16="http://schemas.microsoft.com/office/drawing/2014/main" id="{9ABE86A8-BF3A-42A6-94BA-3E11CA975FAE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431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52" name="Line 80">
                  <a:extLst>
                    <a:ext uri="{FF2B5EF4-FFF2-40B4-BE49-F238E27FC236}">
                      <a16:creationId xmlns="" xmlns:a16="http://schemas.microsoft.com/office/drawing/2014/main" id="{43C4E115-65D3-4106-9857-88E20034BECA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567" y="4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53" name="Line 81">
                  <a:extLst>
                    <a:ext uri="{FF2B5EF4-FFF2-40B4-BE49-F238E27FC236}">
                      <a16:creationId xmlns="" xmlns:a16="http://schemas.microsoft.com/office/drawing/2014/main" id="{E8386903-092A-4200-980C-D1E3400B9261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703" y="4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54" name="Line 82">
                  <a:extLst>
                    <a:ext uri="{FF2B5EF4-FFF2-40B4-BE49-F238E27FC236}">
                      <a16:creationId xmlns="" xmlns:a16="http://schemas.microsoft.com/office/drawing/2014/main" id="{0A4EE4D0-EB8F-4BC2-8181-5196415E2B33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839" y="-3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55" name="Oval 83">
                  <a:extLst>
                    <a:ext uri="{FF2B5EF4-FFF2-40B4-BE49-F238E27FC236}">
                      <a16:creationId xmlns="" xmlns:a16="http://schemas.microsoft.com/office/drawing/2014/main" id="{28BF6B2F-D8F3-4D37-8154-A8621BE52EC8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22" y="36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56" name="Oval 84">
                  <a:extLst>
                    <a:ext uri="{FF2B5EF4-FFF2-40B4-BE49-F238E27FC236}">
                      <a16:creationId xmlns="" xmlns:a16="http://schemas.microsoft.com/office/drawing/2014/main" id="{87B7E265-A438-42E2-8D98-1182C2CBD370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20" y="774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57" name="Oval 85">
                  <a:extLst>
                    <a:ext uri="{FF2B5EF4-FFF2-40B4-BE49-F238E27FC236}">
                      <a16:creationId xmlns="" xmlns:a16="http://schemas.microsoft.com/office/drawing/2014/main" id="{4E305EC1-753A-46E1-9C64-358087FF27F3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410" y="9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58" name="Oval 86">
                  <a:extLst>
                    <a:ext uri="{FF2B5EF4-FFF2-40B4-BE49-F238E27FC236}">
                      <a16:creationId xmlns="" xmlns:a16="http://schemas.microsoft.com/office/drawing/2014/main" id="{64ABA30B-A1B7-4E14-9F7D-0E3173B96F16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410" y="77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59" name="Oval 87">
                  <a:extLst>
                    <a:ext uri="{FF2B5EF4-FFF2-40B4-BE49-F238E27FC236}">
                      <a16:creationId xmlns="" xmlns:a16="http://schemas.microsoft.com/office/drawing/2014/main" id="{B515DA67-E88B-4294-89C8-EB1EA3419F81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680" y="5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60" name="Oval 88">
                  <a:extLst>
                    <a:ext uri="{FF2B5EF4-FFF2-40B4-BE49-F238E27FC236}">
                      <a16:creationId xmlns="" xmlns:a16="http://schemas.microsoft.com/office/drawing/2014/main" id="{DE4F8500-9D33-41EB-AD58-9F3B9008D18B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680" y="119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61" name="Oval 89">
                  <a:extLst>
                    <a:ext uri="{FF2B5EF4-FFF2-40B4-BE49-F238E27FC236}">
                      <a16:creationId xmlns="" xmlns:a16="http://schemas.microsoft.com/office/drawing/2014/main" id="{3D469D1F-9C6D-4F09-9568-BABAA551B6EA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816" y="64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62" name="Oval 90">
                  <a:extLst>
                    <a:ext uri="{FF2B5EF4-FFF2-40B4-BE49-F238E27FC236}">
                      <a16:creationId xmlns="" xmlns:a16="http://schemas.microsoft.com/office/drawing/2014/main" id="{6E3F9F8D-F1A2-4B73-A2ED-E12812AA6715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22" y="106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63" name="Oval 91">
                  <a:extLst>
                    <a:ext uri="{FF2B5EF4-FFF2-40B4-BE49-F238E27FC236}">
                      <a16:creationId xmlns="" xmlns:a16="http://schemas.microsoft.com/office/drawing/2014/main" id="{12F6F0F1-F61B-4C8F-A49D-E4509FE1F470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20" y="1451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64" name="Oval 92">
                  <a:extLst>
                    <a:ext uri="{FF2B5EF4-FFF2-40B4-BE49-F238E27FC236}">
                      <a16:creationId xmlns="" xmlns:a16="http://schemas.microsoft.com/office/drawing/2014/main" id="{DA56EFA6-E9EA-4794-9ED4-A929A7161D7F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25" y="172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65" name="Oval 93">
                  <a:extLst>
                    <a:ext uri="{FF2B5EF4-FFF2-40B4-BE49-F238E27FC236}">
                      <a16:creationId xmlns="" xmlns:a16="http://schemas.microsoft.com/office/drawing/2014/main" id="{FE3A0DE3-F8BD-4472-BFE4-C1DF610C7136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408" y="146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66" name="Oval 94">
                  <a:extLst>
                    <a:ext uri="{FF2B5EF4-FFF2-40B4-BE49-F238E27FC236}">
                      <a16:creationId xmlns="" xmlns:a16="http://schemas.microsoft.com/office/drawing/2014/main" id="{AEF917AE-2CF0-4EB2-B5E8-0E0E54E29CA4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820" y="1329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67" name="Oval 95">
                  <a:extLst>
                    <a:ext uri="{FF2B5EF4-FFF2-40B4-BE49-F238E27FC236}">
                      <a16:creationId xmlns="" xmlns:a16="http://schemas.microsoft.com/office/drawing/2014/main" id="{B7992B22-446A-4FA0-BC05-C4F98CB1A98B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18" y="214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68" name="Oval 96">
                  <a:extLst>
                    <a:ext uri="{FF2B5EF4-FFF2-40B4-BE49-F238E27FC236}">
                      <a16:creationId xmlns="" xmlns:a16="http://schemas.microsoft.com/office/drawing/2014/main" id="{9E505395-0DED-4EBA-BA90-1E0079ED53B2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16" y="241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69" name="Oval 97">
                  <a:extLst>
                    <a:ext uri="{FF2B5EF4-FFF2-40B4-BE49-F238E27FC236}">
                      <a16:creationId xmlns="" xmlns:a16="http://schemas.microsoft.com/office/drawing/2014/main" id="{518A9941-96E3-4CE4-8910-798CA848A37D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682" y="186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70" name="Oval 98">
                  <a:extLst>
                    <a:ext uri="{FF2B5EF4-FFF2-40B4-BE49-F238E27FC236}">
                      <a16:creationId xmlns="" xmlns:a16="http://schemas.microsoft.com/office/drawing/2014/main" id="{169BF505-AEA4-4EFC-9913-2BC3A9FA8EE9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406" y="214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71" name="Oval 99">
                  <a:extLst>
                    <a:ext uri="{FF2B5EF4-FFF2-40B4-BE49-F238E27FC236}">
                      <a16:creationId xmlns="" xmlns:a16="http://schemas.microsoft.com/office/drawing/2014/main" id="{11223ADB-4E9A-4574-B693-8A8FA7F0D7CA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404" y="283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72" name="Oval 100">
                  <a:extLst>
                    <a:ext uri="{FF2B5EF4-FFF2-40B4-BE49-F238E27FC236}">
                      <a16:creationId xmlns="" xmlns:a16="http://schemas.microsoft.com/office/drawing/2014/main" id="{BE15EFAC-0E27-457A-8273-A560A8030D39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818" y="2000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73" name="Oval 101">
                  <a:extLst>
                    <a:ext uri="{FF2B5EF4-FFF2-40B4-BE49-F238E27FC236}">
                      <a16:creationId xmlns="" xmlns:a16="http://schemas.microsoft.com/office/drawing/2014/main" id="{544CD469-3CFF-47D9-8C77-EF6CEEB73C13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672" y="256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74" name="Oval 102">
                  <a:extLst>
                    <a:ext uri="{FF2B5EF4-FFF2-40B4-BE49-F238E27FC236}">
                      <a16:creationId xmlns="" xmlns:a16="http://schemas.microsoft.com/office/drawing/2014/main" id="{C29DD441-5E0C-43D4-86D9-2661C09DD162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820" y="27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175" name="Group 103">
                <a:extLst>
                  <a:ext uri="{FF2B5EF4-FFF2-40B4-BE49-F238E27FC236}">
                    <a16:creationId xmlns="" xmlns:a16="http://schemas.microsoft.com/office/drawing/2014/main" id="{38EC33DB-7592-41D5-B166-C12831A059D7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953" y="0"/>
                <a:ext cx="748" cy="2893"/>
                <a:chOff x="116" y="-3"/>
                <a:chExt cx="748" cy="2893"/>
              </a:xfrm>
            </p:grpSpPr>
            <p:sp>
              <p:nvSpPr>
                <p:cNvPr id="3176" name="Line 104">
                  <a:extLst>
                    <a:ext uri="{FF2B5EF4-FFF2-40B4-BE49-F238E27FC236}">
                      <a16:creationId xmlns="" xmlns:a16="http://schemas.microsoft.com/office/drawing/2014/main" id="{2E094BBC-4B9D-4396-9462-82BB15A5E533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144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77" name="Line 105">
                  <a:extLst>
                    <a:ext uri="{FF2B5EF4-FFF2-40B4-BE49-F238E27FC236}">
                      <a16:creationId xmlns="" xmlns:a16="http://schemas.microsoft.com/office/drawing/2014/main" id="{33D90B20-DC92-4C74-9D8D-7404B3EA96D6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295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78" name="Line 106">
                  <a:extLst>
                    <a:ext uri="{FF2B5EF4-FFF2-40B4-BE49-F238E27FC236}">
                      <a16:creationId xmlns="" xmlns:a16="http://schemas.microsoft.com/office/drawing/2014/main" id="{ABE3757B-0210-46A6-B96A-F5FC931517EE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431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79" name="Line 107">
                  <a:extLst>
                    <a:ext uri="{FF2B5EF4-FFF2-40B4-BE49-F238E27FC236}">
                      <a16:creationId xmlns="" xmlns:a16="http://schemas.microsoft.com/office/drawing/2014/main" id="{C377D6A2-51B8-40F0-812F-A8ECC15305A5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567" y="4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80" name="Line 108">
                  <a:extLst>
                    <a:ext uri="{FF2B5EF4-FFF2-40B4-BE49-F238E27FC236}">
                      <a16:creationId xmlns="" xmlns:a16="http://schemas.microsoft.com/office/drawing/2014/main" id="{D31D961C-DA17-4DDB-9F0E-B8099530915B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703" y="4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81" name="Line 109">
                  <a:extLst>
                    <a:ext uri="{FF2B5EF4-FFF2-40B4-BE49-F238E27FC236}">
                      <a16:creationId xmlns="" xmlns:a16="http://schemas.microsoft.com/office/drawing/2014/main" id="{4F739E34-4369-42B5-A027-09EC17E7BF74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839" y="-3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82" name="Oval 110">
                  <a:extLst>
                    <a:ext uri="{FF2B5EF4-FFF2-40B4-BE49-F238E27FC236}">
                      <a16:creationId xmlns="" xmlns:a16="http://schemas.microsoft.com/office/drawing/2014/main" id="{5B17B6FE-9DF8-41EB-AA9C-24C4CDA83280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22" y="36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83" name="Oval 111">
                  <a:extLst>
                    <a:ext uri="{FF2B5EF4-FFF2-40B4-BE49-F238E27FC236}">
                      <a16:creationId xmlns="" xmlns:a16="http://schemas.microsoft.com/office/drawing/2014/main" id="{E0AFEFE1-E2A3-42B6-85E5-FF5968518503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20" y="774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84" name="Oval 112">
                  <a:extLst>
                    <a:ext uri="{FF2B5EF4-FFF2-40B4-BE49-F238E27FC236}">
                      <a16:creationId xmlns="" xmlns:a16="http://schemas.microsoft.com/office/drawing/2014/main" id="{1D16F291-D566-431C-8080-6503C3201170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410" y="9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85" name="Oval 113">
                  <a:extLst>
                    <a:ext uri="{FF2B5EF4-FFF2-40B4-BE49-F238E27FC236}">
                      <a16:creationId xmlns="" xmlns:a16="http://schemas.microsoft.com/office/drawing/2014/main" id="{97AC0F1B-1064-40DF-9AFC-EB5DD13C30B1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410" y="77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86" name="Oval 114">
                  <a:extLst>
                    <a:ext uri="{FF2B5EF4-FFF2-40B4-BE49-F238E27FC236}">
                      <a16:creationId xmlns="" xmlns:a16="http://schemas.microsoft.com/office/drawing/2014/main" id="{85310237-EA21-4F08-8A2F-14402D0464FA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680" y="5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87" name="Oval 115">
                  <a:extLst>
                    <a:ext uri="{FF2B5EF4-FFF2-40B4-BE49-F238E27FC236}">
                      <a16:creationId xmlns="" xmlns:a16="http://schemas.microsoft.com/office/drawing/2014/main" id="{536E0606-72BC-4D18-83DB-E11E54F93E8C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680" y="119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88" name="Oval 116">
                  <a:extLst>
                    <a:ext uri="{FF2B5EF4-FFF2-40B4-BE49-F238E27FC236}">
                      <a16:creationId xmlns="" xmlns:a16="http://schemas.microsoft.com/office/drawing/2014/main" id="{EBD77665-C22A-4D3B-AE1E-39E9DF17D3C4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816" y="64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89" name="Oval 117">
                  <a:extLst>
                    <a:ext uri="{FF2B5EF4-FFF2-40B4-BE49-F238E27FC236}">
                      <a16:creationId xmlns="" xmlns:a16="http://schemas.microsoft.com/office/drawing/2014/main" id="{08EB019E-13B7-48AD-BFCE-6571CFE04F3B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22" y="106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90" name="Oval 118">
                  <a:extLst>
                    <a:ext uri="{FF2B5EF4-FFF2-40B4-BE49-F238E27FC236}">
                      <a16:creationId xmlns="" xmlns:a16="http://schemas.microsoft.com/office/drawing/2014/main" id="{4DB61B43-8062-4B0E-BBB8-DB467125A743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20" y="1451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91" name="Oval 119">
                  <a:extLst>
                    <a:ext uri="{FF2B5EF4-FFF2-40B4-BE49-F238E27FC236}">
                      <a16:creationId xmlns="" xmlns:a16="http://schemas.microsoft.com/office/drawing/2014/main" id="{21E7B9DC-6B6B-4BA6-9287-F1AFADA8A7F7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25" y="172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92" name="Oval 120">
                  <a:extLst>
                    <a:ext uri="{FF2B5EF4-FFF2-40B4-BE49-F238E27FC236}">
                      <a16:creationId xmlns="" xmlns:a16="http://schemas.microsoft.com/office/drawing/2014/main" id="{12893D56-3FA9-4134-903B-4EFA1FA2602C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408" y="146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93" name="Oval 121">
                  <a:extLst>
                    <a:ext uri="{FF2B5EF4-FFF2-40B4-BE49-F238E27FC236}">
                      <a16:creationId xmlns="" xmlns:a16="http://schemas.microsoft.com/office/drawing/2014/main" id="{CAD2BC8A-645A-49FD-BA7C-68448B4862AC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820" y="1329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94" name="Oval 122">
                  <a:extLst>
                    <a:ext uri="{FF2B5EF4-FFF2-40B4-BE49-F238E27FC236}">
                      <a16:creationId xmlns="" xmlns:a16="http://schemas.microsoft.com/office/drawing/2014/main" id="{1F21BD65-77A6-45FE-9CFE-A30053CB6D7B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18" y="214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95" name="Oval 123">
                  <a:extLst>
                    <a:ext uri="{FF2B5EF4-FFF2-40B4-BE49-F238E27FC236}">
                      <a16:creationId xmlns="" xmlns:a16="http://schemas.microsoft.com/office/drawing/2014/main" id="{84DE9A07-034E-4AA4-A944-DF2D168A5A09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16" y="241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96" name="Oval 124">
                  <a:extLst>
                    <a:ext uri="{FF2B5EF4-FFF2-40B4-BE49-F238E27FC236}">
                      <a16:creationId xmlns="" xmlns:a16="http://schemas.microsoft.com/office/drawing/2014/main" id="{584946ED-B3AF-4A7C-9F48-DA899A3EDDA9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682" y="186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97" name="Oval 125">
                  <a:extLst>
                    <a:ext uri="{FF2B5EF4-FFF2-40B4-BE49-F238E27FC236}">
                      <a16:creationId xmlns="" xmlns:a16="http://schemas.microsoft.com/office/drawing/2014/main" id="{1231688D-28BB-4ED7-9AB9-2C4F73F9F267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406" y="214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98" name="Oval 126">
                  <a:extLst>
                    <a:ext uri="{FF2B5EF4-FFF2-40B4-BE49-F238E27FC236}">
                      <a16:creationId xmlns="" xmlns:a16="http://schemas.microsoft.com/office/drawing/2014/main" id="{FBF2F577-5D72-4DE6-AE69-0F19B939C8D6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404" y="283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99" name="Oval 127">
                  <a:extLst>
                    <a:ext uri="{FF2B5EF4-FFF2-40B4-BE49-F238E27FC236}">
                      <a16:creationId xmlns="" xmlns:a16="http://schemas.microsoft.com/office/drawing/2014/main" id="{854FF838-C307-4783-BD97-7C99C9211B66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818" y="2000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00" name="Oval 128">
                  <a:extLst>
                    <a:ext uri="{FF2B5EF4-FFF2-40B4-BE49-F238E27FC236}">
                      <a16:creationId xmlns="" xmlns:a16="http://schemas.microsoft.com/office/drawing/2014/main" id="{CED21E92-112F-411C-B672-7BD210B87CE1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672" y="256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01" name="Oval 129">
                  <a:extLst>
                    <a:ext uri="{FF2B5EF4-FFF2-40B4-BE49-F238E27FC236}">
                      <a16:creationId xmlns="" xmlns:a16="http://schemas.microsoft.com/office/drawing/2014/main" id="{6A83318B-6F22-44B8-BEC2-1615CFBBC21B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820" y="27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202" name="Group 130">
              <a:extLst>
                <a:ext uri="{FF2B5EF4-FFF2-40B4-BE49-F238E27FC236}">
                  <a16:creationId xmlns="" xmlns:a16="http://schemas.microsoft.com/office/drawing/2014/main" id="{B5B2B214-533E-4AB3-B45B-DE4DFEDE9A5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70" y="1406"/>
              <a:ext cx="1585" cy="2896"/>
              <a:chOff x="116" y="-3"/>
              <a:chExt cx="1585" cy="2896"/>
            </a:xfrm>
          </p:grpSpPr>
          <p:grpSp>
            <p:nvGrpSpPr>
              <p:cNvPr id="3203" name="Group 131">
                <a:extLst>
                  <a:ext uri="{FF2B5EF4-FFF2-40B4-BE49-F238E27FC236}">
                    <a16:creationId xmlns="" xmlns:a16="http://schemas.microsoft.com/office/drawing/2014/main" id="{97BE53E1-4071-41F5-9655-E08660C881C0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116" y="-3"/>
                <a:ext cx="748" cy="2893"/>
                <a:chOff x="116" y="-3"/>
                <a:chExt cx="748" cy="2893"/>
              </a:xfrm>
            </p:grpSpPr>
            <p:sp>
              <p:nvSpPr>
                <p:cNvPr id="3204" name="Line 132">
                  <a:extLst>
                    <a:ext uri="{FF2B5EF4-FFF2-40B4-BE49-F238E27FC236}">
                      <a16:creationId xmlns="" xmlns:a16="http://schemas.microsoft.com/office/drawing/2014/main" id="{FC185E4B-753E-4199-8A80-BD5DEE2F2755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144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05" name="Line 133">
                  <a:extLst>
                    <a:ext uri="{FF2B5EF4-FFF2-40B4-BE49-F238E27FC236}">
                      <a16:creationId xmlns="" xmlns:a16="http://schemas.microsoft.com/office/drawing/2014/main" id="{CFAD430F-442C-49D7-8287-04C4929A80FA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295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06" name="Line 134">
                  <a:extLst>
                    <a:ext uri="{FF2B5EF4-FFF2-40B4-BE49-F238E27FC236}">
                      <a16:creationId xmlns="" xmlns:a16="http://schemas.microsoft.com/office/drawing/2014/main" id="{5A369E9F-B094-43FB-8230-EB4FD9819923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431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07" name="Line 135">
                  <a:extLst>
                    <a:ext uri="{FF2B5EF4-FFF2-40B4-BE49-F238E27FC236}">
                      <a16:creationId xmlns="" xmlns:a16="http://schemas.microsoft.com/office/drawing/2014/main" id="{D23A53A7-40E7-4C7F-9AAF-3BE92739B729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567" y="4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08" name="Line 136">
                  <a:extLst>
                    <a:ext uri="{FF2B5EF4-FFF2-40B4-BE49-F238E27FC236}">
                      <a16:creationId xmlns="" xmlns:a16="http://schemas.microsoft.com/office/drawing/2014/main" id="{130BC8EE-A675-48B8-931B-E323CCB144D4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703" y="4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09" name="Line 137">
                  <a:extLst>
                    <a:ext uri="{FF2B5EF4-FFF2-40B4-BE49-F238E27FC236}">
                      <a16:creationId xmlns="" xmlns:a16="http://schemas.microsoft.com/office/drawing/2014/main" id="{DF17813B-2089-449C-8BF0-8B9435CEEBA7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839" y="-3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10" name="Oval 138">
                  <a:extLst>
                    <a:ext uri="{FF2B5EF4-FFF2-40B4-BE49-F238E27FC236}">
                      <a16:creationId xmlns="" xmlns:a16="http://schemas.microsoft.com/office/drawing/2014/main" id="{9096885D-23D0-47D5-A88E-87A42A8FFABE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22" y="36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11" name="Oval 139">
                  <a:extLst>
                    <a:ext uri="{FF2B5EF4-FFF2-40B4-BE49-F238E27FC236}">
                      <a16:creationId xmlns="" xmlns:a16="http://schemas.microsoft.com/office/drawing/2014/main" id="{6A62099D-B70E-4D0A-8E94-3CDCC759DC8B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20" y="774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12" name="Oval 140">
                  <a:extLst>
                    <a:ext uri="{FF2B5EF4-FFF2-40B4-BE49-F238E27FC236}">
                      <a16:creationId xmlns="" xmlns:a16="http://schemas.microsoft.com/office/drawing/2014/main" id="{BDC9CE9C-7D9C-447D-BF68-FA85A78ADD26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410" y="9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13" name="Oval 141">
                  <a:extLst>
                    <a:ext uri="{FF2B5EF4-FFF2-40B4-BE49-F238E27FC236}">
                      <a16:creationId xmlns="" xmlns:a16="http://schemas.microsoft.com/office/drawing/2014/main" id="{6DB9BEB9-CA54-402E-8819-651FF20F9AC3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410" y="77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14" name="Oval 142">
                  <a:extLst>
                    <a:ext uri="{FF2B5EF4-FFF2-40B4-BE49-F238E27FC236}">
                      <a16:creationId xmlns="" xmlns:a16="http://schemas.microsoft.com/office/drawing/2014/main" id="{CCD7ADD3-2770-4FE1-BC89-77E29034B8A0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680" y="5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15" name="Oval 143">
                  <a:extLst>
                    <a:ext uri="{FF2B5EF4-FFF2-40B4-BE49-F238E27FC236}">
                      <a16:creationId xmlns="" xmlns:a16="http://schemas.microsoft.com/office/drawing/2014/main" id="{E05D864F-1E87-46B8-B1E2-58F26DFDB740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680" y="119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16" name="Oval 144">
                  <a:extLst>
                    <a:ext uri="{FF2B5EF4-FFF2-40B4-BE49-F238E27FC236}">
                      <a16:creationId xmlns="" xmlns:a16="http://schemas.microsoft.com/office/drawing/2014/main" id="{439F5DA4-41EB-4257-B1FB-E4104846C7FC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816" y="64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17" name="Oval 145">
                  <a:extLst>
                    <a:ext uri="{FF2B5EF4-FFF2-40B4-BE49-F238E27FC236}">
                      <a16:creationId xmlns="" xmlns:a16="http://schemas.microsoft.com/office/drawing/2014/main" id="{89EE0E1C-3EDC-4CEE-8F10-3A897DAF2D8B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22" y="106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18" name="Oval 146">
                  <a:extLst>
                    <a:ext uri="{FF2B5EF4-FFF2-40B4-BE49-F238E27FC236}">
                      <a16:creationId xmlns="" xmlns:a16="http://schemas.microsoft.com/office/drawing/2014/main" id="{5941AB10-31D6-4404-8ABE-BCC6141138DF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20" y="1451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19" name="Oval 147">
                  <a:extLst>
                    <a:ext uri="{FF2B5EF4-FFF2-40B4-BE49-F238E27FC236}">
                      <a16:creationId xmlns="" xmlns:a16="http://schemas.microsoft.com/office/drawing/2014/main" id="{C83D8F33-B9C3-4F64-9D6E-5663CDA333E0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25" y="172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20" name="Oval 148">
                  <a:extLst>
                    <a:ext uri="{FF2B5EF4-FFF2-40B4-BE49-F238E27FC236}">
                      <a16:creationId xmlns="" xmlns:a16="http://schemas.microsoft.com/office/drawing/2014/main" id="{CC564696-61D9-44A9-86AF-0DCCA45D0D28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408" y="146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21" name="Oval 149">
                  <a:extLst>
                    <a:ext uri="{FF2B5EF4-FFF2-40B4-BE49-F238E27FC236}">
                      <a16:creationId xmlns="" xmlns:a16="http://schemas.microsoft.com/office/drawing/2014/main" id="{56CDCCB3-5044-49F3-BD40-5965EBB711DB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820" y="1329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22" name="Oval 150">
                  <a:extLst>
                    <a:ext uri="{FF2B5EF4-FFF2-40B4-BE49-F238E27FC236}">
                      <a16:creationId xmlns="" xmlns:a16="http://schemas.microsoft.com/office/drawing/2014/main" id="{BB515BBD-D8B3-40CF-BCC8-8E87E3610306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18" y="214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23" name="Oval 151">
                  <a:extLst>
                    <a:ext uri="{FF2B5EF4-FFF2-40B4-BE49-F238E27FC236}">
                      <a16:creationId xmlns="" xmlns:a16="http://schemas.microsoft.com/office/drawing/2014/main" id="{DBDD96E6-5A9B-45E4-A09D-34A8D7E0ABF1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16" y="241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24" name="Oval 152">
                  <a:extLst>
                    <a:ext uri="{FF2B5EF4-FFF2-40B4-BE49-F238E27FC236}">
                      <a16:creationId xmlns="" xmlns:a16="http://schemas.microsoft.com/office/drawing/2014/main" id="{ADEC91E6-273A-410F-94A7-61C8D4667D37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682" y="186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25" name="Oval 153">
                  <a:extLst>
                    <a:ext uri="{FF2B5EF4-FFF2-40B4-BE49-F238E27FC236}">
                      <a16:creationId xmlns="" xmlns:a16="http://schemas.microsoft.com/office/drawing/2014/main" id="{2D8EFDE2-449C-4335-A978-93CBEE9CFEBC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406" y="214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26" name="Oval 154">
                  <a:extLst>
                    <a:ext uri="{FF2B5EF4-FFF2-40B4-BE49-F238E27FC236}">
                      <a16:creationId xmlns="" xmlns:a16="http://schemas.microsoft.com/office/drawing/2014/main" id="{5FD46E0C-B9F7-4567-9FC7-42F9EB952BF4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404" y="283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27" name="Oval 155">
                  <a:extLst>
                    <a:ext uri="{FF2B5EF4-FFF2-40B4-BE49-F238E27FC236}">
                      <a16:creationId xmlns="" xmlns:a16="http://schemas.microsoft.com/office/drawing/2014/main" id="{EBF5D959-AEFD-445E-A1E9-71F0E9DD3020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818" y="2000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28" name="Oval 156">
                  <a:extLst>
                    <a:ext uri="{FF2B5EF4-FFF2-40B4-BE49-F238E27FC236}">
                      <a16:creationId xmlns="" xmlns:a16="http://schemas.microsoft.com/office/drawing/2014/main" id="{DBD3F97F-AA9B-42C7-93FE-549BAB3A71A0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672" y="256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29" name="Oval 157">
                  <a:extLst>
                    <a:ext uri="{FF2B5EF4-FFF2-40B4-BE49-F238E27FC236}">
                      <a16:creationId xmlns="" xmlns:a16="http://schemas.microsoft.com/office/drawing/2014/main" id="{8F10EAA8-C7C6-4305-B789-6EF6DABB48CE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820" y="27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230" name="Group 158">
                <a:extLst>
                  <a:ext uri="{FF2B5EF4-FFF2-40B4-BE49-F238E27FC236}">
                    <a16:creationId xmlns="" xmlns:a16="http://schemas.microsoft.com/office/drawing/2014/main" id="{FA6D17C6-045A-445D-B961-82CD73D98037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953" y="0"/>
                <a:ext cx="748" cy="2893"/>
                <a:chOff x="116" y="-3"/>
                <a:chExt cx="748" cy="2893"/>
              </a:xfrm>
            </p:grpSpPr>
            <p:sp>
              <p:nvSpPr>
                <p:cNvPr id="3231" name="Line 159">
                  <a:extLst>
                    <a:ext uri="{FF2B5EF4-FFF2-40B4-BE49-F238E27FC236}">
                      <a16:creationId xmlns="" xmlns:a16="http://schemas.microsoft.com/office/drawing/2014/main" id="{8603F96B-6090-4A28-91BF-AEEE6207BB53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144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32" name="Line 160">
                  <a:extLst>
                    <a:ext uri="{FF2B5EF4-FFF2-40B4-BE49-F238E27FC236}">
                      <a16:creationId xmlns="" xmlns:a16="http://schemas.microsoft.com/office/drawing/2014/main" id="{40B64110-1B7E-486A-89FC-C483FFD57AAA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295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33" name="Line 161">
                  <a:extLst>
                    <a:ext uri="{FF2B5EF4-FFF2-40B4-BE49-F238E27FC236}">
                      <a16:creationId xmlns="" xmlns:a16="http://schemas.microsoft.com/office/drawing/2014/main" id="{EDB116E6-3EE3-4A5F-AECD-28FF005561C1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431" y="0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34" name="Line 162">
                  <a:extLst>
                    <a:ext uri="{FF2B5EF4-FFF2-40B4-BE49-F238E27FC236}">
                      <a16:creationId xmlns="" xmlns:a16="http://schemas.microsoft.com/office/drawing/2014/main" id="{C4C15320-AF1F-4125-87AA-68798C58B51B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567" y="4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35" name="Line 163">
                  <a:extLst>
                    <a:ext uri="{FF2B5EF4-FFF2-40B4-BE49-F238E27FC236}">
                      <a16:creationId xmlns="" xmlns:a16="http://schemas.microsoft.com/office/drawing/2014/main" id="{62FC39BD-5EEF-42AF-BCC8-D5C01089CBA4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703" y="4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36" name="Line 164">
                  <a:extLst>
                    <a:ext uri="{FF2B5EF4-FFF2-40B4-BE49-F238E27FC236}">
                      <a16:creationId xmlns="" xmlns:a16="http://schemas.microsoft.com/office/drawing/2014/main" id="{446C5B1D-47B5-4274-9DB1-92D5F059AE22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839" y="-3"/>
                  <a:ext cx="0" cy="28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37" name="Oval 165">
                  <a:extLst>
                    <a:ext uri="{FF2B5EF4-FFF2-40B4-BE49-F238E27FC236}">
                      <a16:creationId xmlns="" xmlns:a16="http://schemas.microsoft.com/office/drawing/2014/main" id="{9C92D319-71F4-4288-B6EE-E101CB985DFE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22" y="36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38" name="Oval 166">
                  <a:extLst>
                    <a:ext uri="{FF2B5EF4-FFF2-40B4-BE49-F238E27FC236}">
                      <a16:creationId xmlns="" xmlns:a16="http://schemas.microsoft.com/office/drawing/2014/main" id="{DBE7A690-CAD4-4053-B6DF-01725EF61283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20" y="774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39" name="Oval 167">
                  <a:extLst>
                    <a:ext uri="{FF2B5EF4-FFF2-40B4-BE49-F238E27FC236}">
                      <a16:creationId xmlns="" xmlns:a16="http://schemas.microsoft.com/office/drawing/2014/main" id="{B61906E0-B3EA-410B-B549-B6E3210A363E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410" y="9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40" name="Oval 168">
                  <a:extLst>
                    <a:ext uri="{FF2B5EF4-FFF2-40B4-BE49-F238E27FC236}">
                      <a16:creationId xmlns="" xmlns:a16="http://schemas.microsoft.com/office/drawing/2014/main" id="{20577054-580D-43CE-807A-A1A4B93750CD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410" y="77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41" name="Oval 169">
                  <a:extLst>
                    <a:ext uri="{FF2B5EF4-FFF2-40B4-BE49-F238E27FC236}">
                      <a16:creationId xmlns="" xmlns:a16="http://schemas.microsoft.com/office/drawing/2014/main" id="{3066680E-5BAA-4A72-A0C5-8650D661CA69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680" y="5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42" name="Oval 170">
                  <a:extLst>
                    <a:ext uri="{FF2B5EF4-FFF2-40B4-BE49-F238E27FC236}">
                      <a16:creationId xmlns="" xmlns:a16="http://schemas.microsoft.com/office/drawing/2014/main" id="{B44E77A1-F0D2-4AE2-AE22-48EB44E981F1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680" y="119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43" name="Oval 171">
                  <a:extLst>
                    <a:ext uri="{FF2B5EF4-FFF2-40B4-BE49-F238E27FC236}">
                      <a16:creationId xmlns="" xmlns:a16="http://schemas.microsoft.com/office/drawing/2014/main" id="{0017EC7B-BB4F-4BE8-A3F2-18D494C6DA5F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816" y="64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44" name="Oval 172">
                  <a:extLst>
                    <a:ext uri="{FF2B5EF4-FFF2-40B4-BE49-F238E27FC236}">
                      <a16:creationId xmlns="" xmlns:a16="http://schemas.microsoft.com/office/drawing/2014/main" id="{1FF8CA15-917D-4EAC-A85D-FD0A87822550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22" y="106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45" name="Oval 173">
                  <a:extLst>
                    <a:ext uri="{FF2B5EF4-FFF2-40B4-BE49-F238E27FC236}">
                      <a16:creationId xmlns="" xmlns:a16="http://schemas.microsoft.com/office/drawing/2014/main" id="{6638DFFC-9B10-4D2D-A1D2-E31BB819AE8B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20" y="1451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46" name="Oval 174">
                  <a:extLst>
                    <a:ext uri="{FF2B5EF4-FFF2-40B4-BE49-F238E27FC236}">
                      <a16:creationId xmlns="" xmlns:a16="http://schemas.microsoft.com/office/drawing/2014/main" id="{3F636F52-FE79-42C6-B95F-B19C60AF646F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25" y="172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47" name="Oval 175">
                  <a:extLst>
                    <a:ext uri="{FF2B5EF4-FFF2-40B4-BE49-F238E27FC236}">
                      <a16:creationId xmlns="" xmlns:a16="http://schemas.microsoft.com/office/drawing/2014/main" id="{A13AD96B-C0EC-40E8-92A9-ACEE695346ED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408" y="146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48" name="Oval 176">
                  <a:extLst>
                    <a:ext uri="{FF2B5EF4-FFF2-40B4-BE49-F238E27FC236}">
                      <a16:creationId xmlns="" xmlns:a16="http://schemas.microsoft.com/office/drawing/2014/main" id="{A6C7CDF1-8D9B-4C5D-8D3E-7058B3D87255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820" y="1329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49" name="Oval 177">
                  <a:extLst>
                    <a:ext uri="{FF2B5EF4-FFF2-40B4-BE49-F238E27FC236}">
                      <a16:creationId xmlns="" xmlns:a16="http://schemas.microsoft.com/office/drawing/2014/main" id="{41363660-E8D0-49D5-ABF8-273F906DF556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18" y="214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50" name="Oval 178">
                  <a:extLst>
                    <a:ext uri="{FF2B5EF4-FFF2-40B4-BE49-F238E27FC236}">
                      <a16:creationId xmlns="" xmlns:a16="http://schemas.microsoft.com/office/drawing/2014/main" id="{D9EFDF7D-8CD1-4033-A315-2C0CC83CB831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116" y="241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51" name="Oval 179">
                  <a:extLst>
                    <a:ext uri="{FF2B5EF4-FFF2-40B4-BE49-F238E27FC236}">
                      <a16:creationId xmlns="" xmlns:a16="http://schemas.microsoft.com/office/drawing/2014/main" id="{1A14F1EF-C7F0-49EF-8FB1-7A8D3D50FD77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682" y="1865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52" name="Oval 180">
                  <a:extLst>
                    <a:ext uri="{FF2B5EF4-FFF2-40B4-BE49-F238E27FC236}">
                      <a16:creationId xmlns="" xmlns:a16="http://schemas.microsoft.com/office/drawing/2014/main" id="{D5EC3C8E-EE44-4E38-8705-F99297305B41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406" y="2147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53" name="Oval 181">
                  <a:extLst>
                    <a:ext uri="{FF2B5EF4-FFF2-40B4-BE49-F238E27FC236}">
                      <a16:creationId xmlns="" xmlns:a16="http://schemas.microsoft.com/office/drawing/2014/main" id="{F5F7969B-0767-4939-BD99-F64C54F009F7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404" y="2832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54" name="Oval 182">
                  <a:extLst>
                    <a:ext uri="{FF2B5EF4-FFF2-40B4-BE49-F238E27FC236}">
                      <a16:creationId xmlns="" xmlns:a16="http://schemas.microsoft.com/office/drawing/2014/main" id="{F16B6CF3-568E-4518-BC01-6332F3535230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818" y="2000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55" name="Oval 183">
                  <a:extLst>
                    <a:ext uri="{FF2B5EF4-FFF2-40B4-BE49-F238E27FC236}">
                      <a16:creationId xmlns="" xmlns:a16="http://schemas.microsoft.com/office/drawing/2014/main" id="{13498F6E-D2CC-4CE6-8309-BEB8A870EBED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672" y="2568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56" name="Oval 184">
                  <a:extLst>
                    <a:ext uri="{FF2B5EF4-FFF2-40B4-BE49-F238E27FC236}">
                      <a16:creationId xmlns="" xmlns:a16="http://schemas.microsoft.com/office/drawing/2014/main" id="{3A12DAA7-3874-46CD-90A7-BF63A1259AFA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>
                  <a:off x="820" y="2706"/>
                  <a:ext cx="44" cy="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3257" name="Line 185">
              <a:extLst>
                <a:ext uri="{FF2B5EF4-FFF2-40B4-BE49-F238E27FC236}">
                  <a16:creationId xmlns="" xmlns:a16="http://schemas.microsoft.com/office/drawing/2014/main" id="{1D3ADD7A-5830-42E6-A3E0-040747948A1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5173" y="1412"/>
              <a:ext cx="0" cy="288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58" name="Line 186">
              <a:extLst>
                <a:ext uri="{FF2B5EF4-FFF2-40B4-BE49-F238E27FC236}">
                  <a16:creationId xmlns="" xmlns:a16="http://schemas.microsoft.com/office/drawing/2014/main" id="{102D9C39-16D3-440C-9A10-92E1B8D20472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5324" y="1412"/>
              <a:ext cx="0" cy="288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59" name="Line 187">
              <a:extLst>
                <a:ext uri="{FF2B5EF4-FFF2-40B4-BE49-F238E27FC236}">
                  <a16:creationId xmlns="" xmlns:a16="http://schemas.microsoft.com/office/drawing/2014/main" id="{254AE443-8C4D-4D4B-964C-5EE0D940DFF2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5460" y="1412"/>
              <a:ext cx="0" cy="288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60" name="Line 188">
              <a:extLst>
                <a:ext uri="{FF2B5EF4-FFF2-40B4-BE49-F238E27FC236}">
                  <a16:creationId xmlns="" xmlns:a16="http://schemas.microsoft.com/office/drawing/2014/main" id="{8C5B3AD9-2530-44F5-8F46-FE1A79879940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5596" y="1416"/>
              <a:ext cx="0" cy="288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61" name="Line 189">
              <a:extLst>
                <a:ext uri="{FF2B5EF4-FFF2-40B4-BE49-F238E27FC236}">
                  <a16:creationId xmlns="" xmlns:a16="http://schemas.microsoft.com/office/drawing/2014/main" id="{122878FE-64E9-40F0-B135-166B875503D0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5732" y="1416"/>
              <a:ext cx="0" cy="288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3262" name="Group 190">
              <a:extLst>
                <a:ext uri="{FF2B5EF4-FFF2-40B4-BE49-F238E27FC236}">
                  <a16:creationId xmlns="" xmlns:a16="http://schemas.microsoft.com/office/drawing/2014/main" id="{A64FDF84-32F0-4B9D-ABA9-972DF2A4C2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3" y="1465"/>
              <a:ext cx="5763" cy="2778"/>
              <a:chOff x="-3" y="1510"/>
              <a:chExt cx="5763" cy="2778"/>
            </a:xfrm>
          </p:grpSpPr>
          <p:grpSp>
            <p:nvGrpSpPr>
              <p:cNvPr id="3263" name="Group 191">
                <a:extLst>
                  <a:ext uri="{FF2B5EF4-FFF2-40B4-BE49-F238E27FC236}">
                    <a16:creationId xmlns="" xmlns:a16="http://schemas.microsoft.com/office/drawing/2014/main" id="{780539A6-B5AE-49F2-BAAA-EBD0C327ADF2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-1" y="1525"/>
                <a:ext cx="5758" cy="272"/>
                <a:chOff x="5" y="119"/>
                <a:chExt cx="5763" cy="272"/>
              </a:xfrm>
            </p:grpSpPr>
            <p:sp>
              <p:nvSpPr>
                <p:cNvPr id="3264" name="Line 192">
                  <a:extLst>
                    <a:ext uri="{FF2B5EF4-FFF2-40B4-BE49-F238E27FC236}">
                      <a16:creationId xmlns="" xmlns:a16="http://schemas.microsoft.com/office/drawing/2014/main" id="{BB915274-3414-48B5-BC60-77D313B70ACE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7" y="119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65" name="Line 193">
                  <a:extLst>
                    <a:ext uri="{FF2B5EF4-FFF2-40B4-BE49-F238E27FC236}">
                      <a16:creationId xmlns="" xmlns:a16="http://schemas.microsoft.com/office/drawing/2014/main" id="{D967CC7B-72CB-44E8-8F6F-2EE6835C211F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8" y="255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66" name="Line 194">
                  <a:extLst>
                    <a:ext uri="{FF2B5EF4-FFF2-40B4-BE49-F238E27FC236}">
                      <a16:creationId xmlns="" xmlns:a16="http://schemas.microsoft.com/office/drawing/2014/main" id="{DC5A0560-EE47-4724-8378-0E8356BD1537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5" y="391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267" name="Group 195">
                <a:extLst>
                  <a:ext uri="{FF2B5EF4-FFF2-40B4-BE49-F238E27FC236}">
                    <a16:creationId xmlns="" xmlns:a16="http://schemas.microsoft.com/office/drawing/2014/main" id="{E73736F9-6655-4D66-8CFB-51D548858115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2" y="1933"/>
                <a:ext cx="5758" cy="272"/>
                <a:chOff x="5" y="119"/>
                <a:chExt cx="5763" cy="272"/>
              </a:xfrm>
            </p:grpSpPr>
            <p:sp>
              <p:nvSpPr>
                <p:cNvPr id="3268" name="Line 196">
                  <a:extLst>
                    <a:ext uri="{FF2B5EF4-FFF2-40B4-BE49-F238E27FC236}">
                      <a16:creationId xmlns="" xmlns:a16="http://schemas.microsoft.com/office/drawing/2014/main" id="{9546DFB7-A3AB-4E16-B036-4134262680E4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7" y="119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69" name="Line 197">
                  <a:extLst>
                    <a:ext uri="{FF2B5EF4-FFF2-40B4-BE49-F238E27FC236}">
                      <a16:creationId xmlns="" xmlns:a16="http://schemas.microsoft.com/office/drawing/2014/main" id="{E468810A-FE3E-4AD6-8447-C9B70BCF8DC2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8" y="255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70" name="Line 198">
                  <a:extLst>
                    <a:ext uri="{FF2B5EF4-FFF2-40B4-BE49-F238E27FC236}">
                      <a16:creationId xmlns="" xmlns:a16="http://schemas.microsoft.com/office/drawing/2014/main" id="{69938369-7CF8-474A-90DB-3A09FC46D69F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5" y="391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271" name="Group 199">
                <a:extLst>
                  <a:ext uri="{FF2B5EF4-FFF2-40B4-BE49-F238E27FC236}">
                    <a16:creationId xmlns="" xmlns:a16="http://schemas.microsoft.com/office/drawing/2014/main" id="{170B8218-8C81-4A77-86B5-1E5D7D8F9BF7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-2" y="2352"/>
                <a:ext cx="5752" cy="272"/>
                <a:chOff x="5" y="119"/>
                <a:chExt cx="5763" cy="272"/>
              </a:xfrm>
            </p:grpSpPr>
            <p:sp>
              <p:nvSpPr>
                <p:cNvPr id="3272" name="Line 200">
                  <a:extLst>
                    <a:ext uri="{FF2B5EF4-FFF2-40B4-BE49-F238E27FC236}">
                      <a16:creationId xmlns="" xmlns:a16="http://schemas.microsoft.com/office/drawing/2014/main" id="{DAF3400F-B093-4FD9-9A3A-E3B17CAC7112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7" y="119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73" name="Line 201">
                  <a:extLst>
                    <a:ext uri="{FF2B5EF4-FFF2-40B4-BE49-F238E27FC236}">
                      <a16:creationId xmlns="" xmlns:a16="http://schemas.microsoft.com/office/drawing/2014/main" id="{4009F24E-D1EE-4C03-9B78-D73C4E5F915C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8" y="255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74" name="Line 202">
                  <a:extLst>
                    <a:ext uri="{FF2B5EF4-FFF2-40B4-BE49-F238E27FC236}">
                      <a16:creationId xmlns="" xmlns:a16="http://schemas.microsoft.com/office/drawing/2014/main" id="{C6E88C69-EFD6-4B85-A699-108CEB762646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5" y="391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275" name="Group 203">
                <a:extLst>
                  <a:ext uri="{FF2B5EF4-FFF2-40B4-BE49-F238E27FC236}">
                    <a16:creationId xmlns="" xmlns:a16="http://schemas.microsoft.com/office/drawing/2014/main" id="{C1EA8CA8-9B84-4709-9FF3-A42170C722C5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-2" y="2750"/>
                <a:ext cx="5759" cy="272"/>
                <a:chOff x="5" y="119"/>
                <a:chExt cx="5763" cy="272"/>
              </a:xfrm>
            </p:grpSpPr>
            <p:sp>
              <p:nvSpPr>
                <p:cNvPr id="3276" name="Line 204">
                  <a:extLst>
                    <a:ext uri="{FF2B5EF4-FFF2-40B4-BE49-F238E27FC236}">
                      <a16:creationId xmlns="" xmlns:a16="http://schemas.microsoft.com/office/drawing/2014/main" id="{7B69E425-1321-40D3-A452-81F7C3151E0B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7" y="119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77" name="Line 205">
                  <a:extLst>
                    <a:ext uri="{FF2B5EF4-FFF2-40B4-BE49-F238E27FC236}">
                      <a16:creationId xmlns="" xmlns:a16="http://schemas.microsoft.com/office/drawing/2014/main" id="{2A73C592-BB3E-432B-8BAD-4D5A18FD491D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8" y="255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78" name="Line 206">
                  <a:extLst>
                    <a:ext uri="{FF2B5EF4-FFF2-40B4-BE49-F238E27FC236}">
                      <a16:creationId xmlns="" xmlns:a16="http://schemas.microsoft.com/office/drawing/2014/main" id="{C8CE0E27-7150-44D0-82D3-D2611E23B2E8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5" y="391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279" name="Group 207">
                <a:extLst>
                  <a:ext uri="{FF2B5EF4-FFF2-40B4-BE49-F238E27FC236}">
                    <a16:creationId xmlns="" xmlns:a16="http://schemas.microsoft.com/office/drawing/2014/main" id="{B77BF628-30B4-494B-99CD-BF213A643E30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1" y="3158"/>
                <a:ext cx="5759" cy="271"/>
                <a:chOff x="5" y="119"/>
                <a:chExt cx="5763" cy="272"/>
              </a:xfrm>
            </p:grpSpPr>
            <p:sp>
              <p:nvSpPr>
                <p:cNvPr id="3280" name="Line 208">
                  <a:extLst>
                    <a:ext uri="{FF2B5EF4-FFF2-40B4-BE49-F238E27FC236}">
                      <a16:creationId xmlns="" xmlns:a16="http://schemas.microsoft.com/office/drawing/2014/main" id="{2CF10CA1-898B-4B4E-84D9-00BD28F418D0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7" y="119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81" name="Line 209">
                  <a:extLst>
                    <a:ext uri="{FF2B5EF4-FFF2-40B4-BE49-F238E27FC236}">
                      <a16:creationId xmlns="" xmlns:a16="http://schemas.microsoft.com/office/drawing/2014/main" id="{2C5F1228-E6F2-483D-966E-A2E8DCBA0487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8" y="255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82" name="Line 210">
                  <a:extLst>
                    <a:ext uri="{FF2B5EF4-FFF2-40B4-BE49-F238E27FC236}">
                      <a16:creationId xmlns="" xmlns:a16="http://schemas.microsoft.com/office/drawing/2014/main" id="{226EF4D0-9D21-4807-A199-31CA9C0D5245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5" y="391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283" name="Group 211">
                <a:extLst>
                  <a:ext uri="{FF2B5EF4-FFF2-40B4-BE49-F238E27FC236}">
                    <a16:creationId xmlns="" xmlns:a16="http://schemas.microsoft.com/office/drawing/2014/main" id="{6B297ED7-4E0C-4721-9F49-0506180F376B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-3" y="3576"/>
                <a:ext cx="5753" cy="272"/>
                <a:chOff x="5" y="119"/>
                <a:chExt cx="5763" cy="272"/>
              </a:xfrm>
            </p:grpSpPr>
            <p:sp>
              <p:nvSpPr>
                <p:cNvPr id="3284" name="Line 212">
                  <a:extLst>
                    <a:ext uri="{FF2B5EF4-FFF2-40B4-BE49-F238E27FC236}">
                      <a16:creationId xmlns="" xmlns:a16="http://schemas.microsoft.com/office/drawing/2014/main" id="{82DBCD7C-28BE-45FC-B974-3F9561F1F1DF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7" y="119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85" name="Line 213">
                  <a:extLst>
                    <a:ext uri="{FF2B5EF4-FFF2-40B4-BE49-F238E27FC236}">
                      <a16:creationId xmlns="" xmlns:a16="http://schemas.microsoft.com/office/drawing/2014/main" id="{D372085E-4591-468D-8AFA-78CFFC6B2E0C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8" y="255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86" name="Line 214">
                  <a:extLst>
                    <a:ext uri="{FF2B5EF4-FFF2-40B4-BE49-F238E27FC236}">
                      <a16:creationId xmlns="" xmlns:a16="http://schemas.microsoft.com/office/drawing/2014/main" id="{2DF2AE87-BB75-4061-938F-2B7954C724DB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5" y="391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287" name="Group 215">
                <a:extLst>
                  <a:ext uri="{FF2B5EF4-FFF2-40B4-BE49-F238E27FC236}">
                    <a16:creationId xmlns="" xmlns:a16="http://schemas.microsoft.com/office/drawing/2014/main" id="{FCD40CF9-EF7F-4F80-9DBC-3CFFD8C7FE3A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-3" y="3999"/>
                <a:ext cx="5757" cy="272"/>
                <a:chOff x="5" y="119"/>
                <a:chExt cx="5763" cy="272"/>
              </a:xfrm>
            </p:grpSpPr>
            <p:sp>
              <p:nvSpPr>
                <p:cNvPr id="3288" name="Line 216">
                  <a:extLst>
                    <a:ext uri="{FF2B5EF4-FFF2-40B4-BE49-F238E27FC236}">
                      <a16:creationId xmlns="" xmlns:a16="http://schemas.microsoft.com/office/drawing/2014/main" id="{1EF4E10B-D755-4165-B514-C158E0701EA6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7" y="119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89" name="Line 217">
                  <a:extLst>
                    <a:ext uri="{FF2B5EF4-FFF2-40B4-BE49-F238E27FC236}">
                      <a16:creationId xmlns="" xmlns:a16="http://schemas.microsoft.com/office/drawing/2014/main" id="{41E1AC8C-A552-474B-B852-D5A2826BEB73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8" y="255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90" name="Line 218">
                  <a:extLst>
                    <a:ext uri="{FF2B5EF4-FFF2-40B4-BE49-F238E27FC236}">
                      <a16:creationId xmlns="" xmlns:a16="http://schemas.microsoft.com/office/drawing/2014/main" id="{3856B73D-5A6E-4FEF-9C99-805EE9F5FE43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5" y="391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3291" name="Oval 219">
                <a:extLst>
                  <a:ext uri="{FF2B5EF4-FFF2-40B4-BE49-F238E27FC236}">
                    <a16:creationId xmlns="" xmlns:a16="http://schemas.microsoft.com/office/drawing/2014/main" id="{B812BC86-C5FB-40C7-8FDB-2E285554F99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>
                <a:off x="5151" y="1778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292" name="Oval 220">
                <a:extLst>
                  <a:ext uri="{FF2B5EF4-FFF2-40B4-BE49-F238E27FC236}">
                    <a16:creationId xmlns="" xmlns:a16="http://schemas.microsoft.com/office/drawing/2014/main" id="{2A8ADB19-DF36-4639-88C6-E5AA9DA2827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>
                <a:off x="5149" y="2186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293" name="Oval 221">
                <a:extLst>
                  <a:ext uri="{FF2B5EF4-FFF2-40B4-BE49-F238E27FC236}">
                    <a16:creationId xmlns="" xmlns:a16="http://schemas.microsoft.com/office/drawing/2014/main" id="{3A1998DA-59CB-43FA-9959-50DB5C12704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>
                <a:off x="5439" y="1510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294" name="Oval 222">
                <a:extLst>
                  <a:ext uri="{FF2B5EF4-FFF2-40B4-BE49-F238E27FC236}">
                    <a16:creationId xmlns="" xmlns:a16="http://schemas.microsoft.com/office/drawing/2014/main" id="{E98E1599-85E6-4E23-8E2E-F46DDBDB952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>
                <a:off x="5439" y="2188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295" name="Oval 223">
                <a:extLst>
                  <a:ext uri="{FF2B5EF4-FFF2-40B4-BE49-F238E27FC236}">
                    <a16:creationId xmlns="" xmlns:a16="http://schemas.microsoft.com/office/drawing/2014/main" id="{4134E1D7-8E92-4FBD-B564-0DF8A241136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>
                <a:off x="5709" y="1918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296" name="Oval 224">
                <a:extLst>
                  <a:ext uri="{FF2B5EF4-FFF2-40B4-BE49-F238E27FC236}">
                    <a16:creationId xmlns="" xmlns:a16="http://schemas.microsoft.com/office/drawing/2014/main" id="{470E0C99-A527-4877-92C6-42BDE3CF2F4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>
                <a:off x="5709" y="2608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297" name="Oval 225">
                <a:extLst>
                  <a:ext uri="{FF2B5EF4-FFF2-40B4-BE49-F238E27FC236}">
                    <a16:creationId xmlns="" xmlns:a16="http://schemas.microsoft.com/office/drawing/2014/main" id="{81A1C32F-42E6-494E-A3DA-9C410EF69A8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>
                <a:off x="5151" y="2474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298" name="Oval 226">
                <a:extLst>
                  <a:ext uri="{FF2B5EF4-FFF2-40B4-BE49-F238E27FC236}">
                    <a16:creationId xmlns="" xmlns:a16="http://schemas.microsoft.com/office/drawing/2014/main" id="{0C8E0974-E1BE-4B9D-8A0A-AFE92EB6092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>
                <a:off x="5149" y="2863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299" name="Oval 227">
                <a:extLst>
                  <a:ext uri="{FF2B5EF4-FFF2-40B4-BE49-F238E27FC236}">
                    <a16:creationId xmlns="" xmlns:a16="http://schemas.microsoft.com/office/drawing/2014/main" id="{A0B86568-D721-41A4-823D-B0ECE968DFE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>
                <a:off x="5154" y="3140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00" name="Oval 228">
                <a:extLst>
                  <a:ext uri="{FF2B5EF4-FFF2-40B4-BE49-F238E27FC236}">
                    <a16:creationId xmlns="" xmlns:a16="http://schemas.microsoft.com/office/drawing/2014/main" id="{45EB9026-C2E8-4608-A2B4-8ADF16CEB1B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>
                <a:off x="5437" y="2879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01" name="Oval 229">
                <a:extLst>
                  <a:ext uri="{FF2B5EF4-FFF2-40B4-BE49-F238E27FC236}">
                    <a16:creationId xmlns="" xmlns:a16="http://schemas.microsoft.com/office/drawing/2014/main" id="{5C4D3C02-4C3C-43B3-961B-1781DE50FBA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>
                <a:off x="5147" y="3557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02" name="Oval 230">
                <a:extLst>
                  <a:ext uri="{FF2B5EF4-FFF2-40B4-BE49-F238E27FC236}">
                    <a16:creationId xmlns="" xmlns:a16="http://schemas.microsoft.com/office/drawing/2014/main" id="{F01F13ED-C061-475E-8431-A5B215EB6B0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>
                <a:off x="5145" y="3829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03" name="Oval 231">
                <a:extLst>
                  <a:ext uri="{FF2B5EF4-FFF2-40B4-BE49-F238E27FC236}">
                    <a16:creationId xmlns="" xmlns:a16="http://schemas.microsoft.com/office/drawing/2014/main" id="{EE45C6A6-70FB-45A2-A055-143B8940FE1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>
                <a:off x="5711" y="3277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04" name="Oval 232">
                <a:extLst>
                  <a:ext uri="{FF2B5EF4-FFF2-40B4-BE49-F238E27FC236}">
                    <a16:creationId xmlns="" xmlns:a16="http://schemas.microsoft.com/office/drawing/2014/main" id="{CD83D435-9594-4242-A695-DD90A837A5C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>
                <a:off x="5435" y="3559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05" name="Oval 233">
                <a:extLst>
                  <a:ext uri="{FF2B5EF4-FFF2-40B4-BE49-F238E27FC236}">
                    <a16:creationId xmlns="" xmlns:a16="http://schemas.microsoft.com/office/drawing/2014/main" id="{57AB82E3-1A68-49CA-B5CC-E6C202A0083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>
                <a:off x="5433" y="4244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06" name="Oval 234">
                <a:extLst>
                  <a:ext uri="{FF2B5EF4-FFF2-40B4-BE49-F238E27FC236}">
                    <a16:creationId xmlns="" xmlns:a16="http://schemas.microsoft.com/office/drawing/2014/main" id="{09F4933A-114C-4CDF-84BC-07EFE222A94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>
                <a:off x="5701" y="3980"/>
                <a:ext cx="44" cy="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3307" name="Rectangle 235">
              <a:extLst>
                <a:ext uri="{FF2B5EF4-FFF2-40B4-BE49-F238E27FC236}">
                  <a16:creationId xmlns="" xmlns:a16="http://schemas.microsoft.com/office/drawing/2014/main" id="{0E93006F-128A-464E-B7A4-BFAF9E3D33F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0" y="1392"/>
              <a:ext cx="5760" cy="227"/>
            </a:xfrm>
            <a:prstGeom prst="rect">
              <a:avLst/>
            </a:prstGeom>
            <a:gradFill rotWithShape="1">
              <a:gsLst>
                <a:gs pos="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aphicFrame>
        <p:nvGraphicFramePr>
          <p:cNvPr id="3090" name="Object 18">
            <a:extLst>
              <a:ext uri="{FF2B5EF4-FFF2-40B4-BE49-F238E27FC236}">
                <a16:creationId xmlns="" xmlns:a16="http://schemas.microsoft.com/office/drawing/2014/main" id="{6CA8A9D0-5DE9-4D75-A1CF-F5DA75E419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9144000" cy="219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5" name="Image" r:id="rId3" imgW="7707937" imgH="1701587" progId="Photoshop.Image.6">
                  <p:embed/>
                </p:oleObj>
              </mc:Choice>
              <mc:Fallback>
                <p:oleObj name="Image" r:id="rId3" imgW="7707937" imgH="1701587" progId="Photoshop.Image.6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0" y="0"/>
                        <a:ext cx="9144000" cy="219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chemeClr val="accent1">
                                    <a:gamma/>
                                    <a:tint val="72941"/>
                                    <a:invGamma/>
                                    <a:alpha val="39999"/>
                                  </a:schemeClr>
                                </a:gs>
                                <a:gs pos="100000">
                                  <a:schemeClr val="accent1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0" algn="ctr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08" name="Oval 236" descr="06_original_w">
            <a:extLst>
              <a:ext uri="{FF2B5EF4-FFF2-40B4-BE49-F238E27FC236}">
                <a16:creationId xmlns="" xmlns:a16="http://schemas.microsoft.com/office/drawing/2014/main" id="{2BE527A3-64EA-4B88-985C-FD0E8AA82C86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3850" y="1484313"/>
            <a:ext cx="1800225" cy="1873250"/>
          </a:xfrm>
          <a:prstGeom prst="ellipse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74" name="Rectangle 2">
            <a:extLst>
              <a:ext uri="{FF2B5EF4-FFF2-40B4-BE49-F238E27FC236}">
                <a16:creationId xmlns="" xmlns:a16="http://schemas.microsoft.com/office/drawing/2014/main" id="{592F2625-134C-4887-B3B3-E91788F9AE5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352800" y="3276600"/>
            <a:ext cx="5105400" cy="1012825"/>
          </a:xfrm>
        </p:spPr>
        <p:txBody>
          <a:bodyPr/>
          <a:lstStyle>
            <a:lvl1pPr>
              <a:defRPr sz="4000" b="0"/>
            </a:lvl1pPr>
          </a:lstStyle>
          <a:p>
            <a:pPr lvl="0"/>
            <a:r>
              <a:rPr lang="ru-RU" altLang="ru-RU" noProof="0"/>
              <a:t>Образец заголовка</a:t>
            </a:r>
            <a:endParaRPr lang="en-US" altLang="ru-RU" noProof="0"/>
          </a:p>
        </p:txBody>
      </p:sp>
      <p:sp>
        <p:nvSpPr>
          <p:cNvPr id="3075" name="Rectangle 3">
            <a:extLst>
              <a:ext uri="{FF2B5EF4-FFF2-40B4-BE49-F238E27FC236}">
                <a16:creationId xmlns="" xmlns:a16="http://schemas.microsoft.com/office/drawing/2014/main" id="{5BD5670C-9E22-4FD9-B3C0-1305E5FA326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371600" y="5638800"/>
            <a:ext cx="7086600" cy="3810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1400" b="1">
                <a:solidFill>
                  <a:schemeClr val="tx2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ru-RU" altLang="ru-RU" noProof="0"/>
              <a:t>Образец подзаголовка</a:t>
            </a:r>
            <a:endParaRPr lang="en-US" altLang="ru-RU" noProof="0"/>
          </a:p>
        </p:txBody>
      </p:sp>
      <p:sp>
        <p:nvSpPr>
          <p:cNvPr id="3086" name="Text Box 14">
            <a:extLst>
              <a:ext uri="{FF2B5EF4-FFF2-40B4-BE49-F238E27FC236}">
                <a16:creationId xmlns="" xmlns:a16="http://schemas.microsoft.com/office/drawing/2014/main" id="{4BA4E8AF-CD8D-4701-BDB1-CB6BA36B2B65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381000" y="304800"/>
            <a:ext cx="1079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ru-RU" sz="2400">
                <a:solidFill>
                  <a:schemeClr val="bg1"/>
                </a:solidFill>
              </a:rPr>
              <a:t>LOGO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CFA4CF0-285D-4C3B-9362-0620F0E15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1A9EBD1-4D3C-45B9-B9B5-5B2D76E538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12978FB-0E19-4B55-839B-2A1D251D1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6258457-80A4-4A29-9547-1EA12F249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4D1A64A-7E07-4913-B068-364133ECA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35714E-966F-43D6-BBD3-B2A2145E817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92773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4D5AC14F-A346-4957-8827-711D010CBE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6096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BBF71C2C-8516-4775-9C44-6494C48F99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60960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8A63C05-DEF4-4A16-9444-084D9FAB1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2AF9B58-CAB3-4D42-B25B-23BD1AB56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157E99C-A369-4885-B118-B4D5E0A4B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70E503-29BA-47A5-88CD-2F2600D8C80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01431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BBCBF13-040B-4039-B267-8E2E94210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600"/>
            <a:ext cx="7391400" cy="563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>
            <a:extLst>
              <a:ext uri="{FF2B5EF4-FFF2-40B4-BE49-F238E27FC236}">
                <a16:creationId xmlns="" xmlns:a16="http://schemas.microsoft.com/office/drawing/2014/main" id="{F28C52FE-7DF5-4036-A17F-F459D49D7EE9}"/>
              </a:ext>
            </a:extLst>
          </p:cNvPr>
          <p:cNvSpPr>
            <a:spLocks noGrp="1"/>
          </p:cNvSpPr>
          <p:nvPr>
            <p:ph type="tbl" idx="1"/>
          </p:nvPr>
        </p:nvSpPr>
        <p:spPr>
          <a:xfrm>
            <a:off x="457200" y="1228725"/>
            <a:ext cx="8229600" cy="5095875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CAA8A92-2385-433E-811D-3630233983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96452E1-B94B-4C43-8B41-ACDC19607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78343DF-4C8C-44A4-AD7A-99DE17536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67952403-861A-471C-B888-F5CF0C000BD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460153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20A0064-E98F-4F4B-A6F0-A71B0086C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F1E7556-0AA3-4CD1-B420-9579B5100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B285ED7-5160-4D92-B7A7-253141BBF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B87F9F9-A41C-477C-AC8C-E7F8DD126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3F37786-1FAB-48F2-91D8-362C87BF5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B2301E-432C-4D3E-960F-9F80C4BF829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228105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6DAF0B1-C37C-4F11-8A9C-6A0C0CBF9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90BD976-6DAA-4272-8764-B70AE8031A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E50D637-34D6-460B-BE85-0746D1AC7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C4CA04B-377C-4AFB-95B4-60628F8C9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7727110-67BF-4EA6-B876-7791216EE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DCEFEA-CD0A-4FF8-BCFD-08D7F74B988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70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8212B72-D345-45EC-943E-D80FDD3AB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8287584-A916-4FD4-9C64-20C0CE6FD2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28725"/>
            <a:ext cx="4038600" cy="50958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5E937CE-6DD8-4870-9902-0A77BB59FA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28725"/>
            <a:ext cx="4038600" cy="50958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FB54AE6-4A33-45FD-A47A-B4B5F5E19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05A94E5-47A5-441E-8862-FF15F626F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7C6F503-AF75-4CC3-B1DB-823D30DF0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566BC1-F743-4AFD-A37F-E6C894A9969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04336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A06A28A-FCF8-434A-8FC5-4D94DFEA6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E1BB8B5-153C-4F31-9BDE-93DEAB7BCA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6FBC84F-24F5-41BA-9921-679C25EA30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00CDB84-B211-42AB-994A-43C8EDB49F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EAB10908-41AF-4A1E-A081-E141C27AE8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C495980-CE5D-40BB-A3BF-70F88C81E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C2B7FCF7-CF91-4224-ACC7-3BEE48931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60DE7B19-35B6-47D1-938A-64FDDF960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7957E8-0F5C-4BA1-9505-3B0F92D7294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059041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BD90AC4-B4AF-4B78-BF19-B1E97FE7C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BCFEE5E-D796-4996-8E83-908555773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15AC13D9-CA0C-4B40-B9AC-E9FF2DBA4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499A6B2F-F7C4-4031-8B9A-209BA018E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B04BBB-73E7-4AA3-A984-C75C91D5CE1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05225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34F7B9AC-21F5-4059-8F82-5E50D86E1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F8E3AFF1-C459-4ED2-9615-8A625D90B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ED9A421-60BC-401C-B777-9BB14D29D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BF3369-C373-4046-9BE5-4043A2B30B0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9717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B79E621-85F7-4E6C-8246-E54BF957C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252F2F7-ABEA-4FD8-B789-3500614D6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894D52A-FE8F-4A01-9C33-B06641B055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5082C1A-F58F-4104-9AE5-050907817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319E38A-9BAF-466B-90CF-3C3F1A97B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68351FF-7813-4C8A-8422-743C0C2AA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074493-0708-4E53-AAA8-EDB0F6D45FC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622316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27E3318-123D-45FE-9779-390B3B1BA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97EEFB5-CFDC-49B2-90BA-BBF84C1D72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AAA7FCF-EC40-40D7-A842-BEB5C83CA3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4B75854-6A6C-4E49-BE62-D3601C2A2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FAFC149-7999-46D7-8DA9-D34F7F9AA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AC96B39-C7FC-4AFB-9FDB-974012365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60FE17-6308-4550-AE2E-B25D6E86B4C7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222145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>
            <a:extLst>
              <a:ext uri="{FF2B5EF4-FFF2-40B4-BE49-F238E27FC236}">
                <a16:creationId xmlns="" xmlns:a16="http://schemas.microsoft.com/office/drawing/2014/main" id="{44E33D59-024C-4338-BEF1-FFC490B45711}"/>
              </a:ext>
            </a:extLst>
          </p:cNvPr>
          <p:cNvSpPr>
            <a:spLocks noChangeArrowheads="1"/>
          </p:cNvSpPr>
          <p:nvPr/>
        </p:nvSpPr>
        <p:spPr bwMode="gray">
          <a:xfrm>
            <a:off x="1588" y="4763"/>
            <a:ext cx="9144000" cy="931862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hlink">
                  <a:gamma/>
                  <a:tint val="0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040" name="Group 16">
            <a:extLst>
              <a:ext uri="{FF2B5EF4-FFF2-40B4-BE49-F238E27FC236}">
                <a16:creationId xmlns="" xmlns:a16="http://schemas.microsoft.com/office/drawing/2014/main" id="{AE46E02F-098D-4B4A-A59E-962DFE0D8616}"/>
              </a:ext>
            </a:extLst>
          </p:cNvPr>
          <p:cNvGrpSpPr>
            <a:grpSpLocks/>
          </p:cNvGrpSpPr>
          <p:nvPr/>
        </p:nvGrpSpPr>
        <p:grpSpPr bwMode="auto">
          <a:xfrm>
            <a:off x="-12700" y="0"/>
            <a:ext cx="9150350" cy="1012825"/>
            <a:chOff x="476" y="-638"/>
            <a:chExt cx="5764" cy="638"/>
          </a:xfrm>
        </p:grpSpPr>
        <p:sp>
          <p:nvSpPr>
            <p:cNvPr id="1041" name="Oval 17">
              <a:extLst>
                <a:ext uri="{FF2B5EF4-FFF2-40B4-BE49-F238E27FC236}">
                  <a16:creationId xmlns="" xmlns:a16="http://schemas.microsoft.com/office/drawing/2014/main" id="{D03A2651-F9EE-419D-8B54-E65384A2F480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555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2" name="Oval 18">
              <a:extLst>
                <a:ext uri="{FF2B5EF4-FFF2-40B4-BE49-F238E27FC236}">
                  <a16:creationId xmlns="" xmlns:a16="http://schemas.microsoft.com/office/drawing/2014/main" id="{0D013479-B81B-46D9-A552-3BF10CF9E3D4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553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3" name="Oval 19">
              <a:extLst>
                <a:ext uri="{FF2B5EF4-FFF2-40B4-BE49-F238E27FC236}">
                  <a16:creationId xmlns="" xmlns:a16="http://schemas.microsoft.com/office/drawing/2014/main" id="{55FBD35A-8FEC-4AF1-85AE-E3DC90862979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843" y="-42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" name="Oval 20">
              <a:extLst>
                <a:ext uri="{FF2B5EF4-FFF2-40B4-BE49-F238E27FC236}">
                  <a16:creationId xmlns="" xmlns:a16="http://schemas.microsoft.com/office/drawing/2014/main" id="{F2E7D276-E724-4131-B4FC-1ACA9DBA2E62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843" y="-13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5" name="Oval 21">
              <a:extLst>
                <a:ext uri="{FF2B5EF4-FFF2-40B4-BE49-F238E27FC236}">
                  <a16:creationId xmlns="" xmlns:a16="http://schemas.microsoft.com/office/drawing/2014/main" id="{A33A3F59-7BF8-4A02-80BC-48323FB49B31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1113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6" name="Oval 22">
              <a:extLst>
                <a:ext uri="{FF2B5EF4-FFF2-40B4-BE49-F238E27FC236}">
                  <a16:creationId xmlns="" xmlns:a16="http://schemas.microsoft.com/office/drawing/2014/main" id="{EFAC1CDB-09EC-47BD-B08C-1AF0B9CA16B6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1249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7" name="Line 23">
              <a:extLst>
                <a:ext uri="{FF2B5EF4-FFF2-40B4-BE49-F238E27FC236}">
                  <a16:creationId xmlns="" xmlns:a16="http://schemas.microsoft.com/office/drawing/2014/main" id="{8B1FCE54-694F-4146-ADE7-0DD0C7856230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577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8" name="Line 24">
              <a:extLst>
                <a:ext uri="{FF2B5EF4-FFF2-40B4-BE49-F238E27FC236}">
                  <a16:creationId xmlns="" xmlns:a16="http://schemas.microsoft.com/office/drawing/2014/main" id="{9AFE73B2-7F3C-49C9-A9F6-9ECD2E2E36D0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71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9" name="Line 25">
              <a:extLst>
                <a:ext uri="{FF2B5EF4-FFF2-40B4-BE49-F238E27FC236}">
                  <a16:creationId xmlns="" xmlns:a16="http://schemas.microsoft.com/office/drawing/2014/main" id="{11E0077B-4BC2-48A9-9B2F-CD1EA0A9BB4F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864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0" name="Line 26">
              <a:extLst>
                <a:ext uri="{FF2B5EF4-FFF2-40B4-BE49-F238E27FC236}">
                  <a16:creationId xmlns="" xmlns:a16="http://schemas.microsoft.com/office/drawing/2014/main" id="{ADEA3D7F-7C1C-43D6-BE74-FA63ABF330EF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000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1" name="Line 27">
              <a:extLst>
                <a:ext uri="{FF2B5EF4-FFF2-40B4-BE49-F238E27FC236}">
                  <a16:creationId xmlns="" xmlns:a16="http://schemas.microsoft.com/office/drawing/2014/main" id="{D47DC9F5-EACC-44C4-9DFD-F1405BBB28E7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136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2" name="Line 28">
              <a:extLst>
                <a:ext uri="{FF2B5EF4-FFF2-40B4-BE49-F238E27FC236}">
                  <a16:creationId xmlns="" xmlns:a16="http://schemas.microsoft.com/office/drawing/2014/main" id="{1DCAE971-AA7A-4539-95BF-CC0C5F534198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272" y="-635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3" name="Line 29">
              <a:extLst>
                <a:ext uri="{FF2B5EF4-FFF2-40B4-BE49-F238E27FC236}">
                  <a16:creationId xmlns="" xmlns:a16="http://schemas.microsoft.com/office/drawing/2014/main" id="{E95E6670-7705-4FDF-9BCD-B744D73207CE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414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4" name="Line 30">
              <a:extLst>
                <a:ext uri="{FF2B5EF4-FFF2-40B4-BE49-F238E27FC236}">
                  <a16:creationId xmlns="" xmlns:a16="http://schemas.microsoft.com/office/drawing/2014/main" id="{29CE4345-FDE5-44B9-B0EE-9A84000EE6C8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565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" name="Line 31">
              <a:extLst>
                <a:ext uri="{FF2B5EF4-FFF2-40B4-BE49-F238E27FC236}">
                  <a16:creationId xmlns="" xmlns:a16="http://schemas.microsoft.com/office/drawing/2014/main" id="{E6472236-D409-48DB-A710-A584073568EC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701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" name="Line 32">
              <a:extLst>
                <a:ext uri="{FF2B5EF4-FFF2-40B4-BE49-F238E27FC236}">
                  <a16:creationId xmlns="" xmlns:a16="http://schemas.microsoft.com/office/drawing/2014/main" id="{A452ED82-B03F-4EC0-A4C2-87367614F98E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837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" name="Line 33">
              <a:extLst>
                <a:ext uri="{FF2B5EF4-FFF2-40B4-BE49-F238E27FC236}">
                  <a16:creationId xmlns="" xmlns:a16="http://schemas.microsoft.com/office/drawing/2014/main" id="{0BAA3618-449B-4355-ABA9-87739EB941ED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1973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8" name="Line 34">
              <a:extLst>
                <a:ext uri="{FF2B5EF4-FFF2-40B4-BE49-F238E27FC236}">
                  <a16:creationId xmlns="" xmlns:a16="http://schemas.microsoft.com/office/drawing/2014/main" id="{3B7C455D-8108-40ED-8C96-3A2CBBA1EFE6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210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9" name="Oval 35">
              <a:extLst>
                <a:ext uri="{FF2B5EF4-FFF2-40B4-BE49-F238E27FC236}">
                  <a16:creationId xmlns="" xmlns:a16="http://schemas.microsoft.com/office/drawing/2014/main" id="{F8BBE578-AD87-4A34-A203-5DF9044314EE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1392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0" name="Oval 36">
              <a:extLst>
                <a:ext uri="{FF2B5EF4-FFF2-40B4-BE49-F238E27FC236}">
                  <a16:creationId xmlns="" xmlns:a16="http://schemas.microsoft.com/office/drawing/2014/main" id="{CA669975-3C65-4D35-A52E-455294C60F8E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1390" y="-542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1" name="Oval 37">
              <a:extLst>
                <a:ext uri="{FF2B5EF4-FFF2-40B4-BE49-F238E27FC236}">
                  <a16:creationId xmlns="" xmlns:a16="http://schemas.microsoft.com/office/drawing/2014/main" id="{AB15B415-BE25-40B5-8089-2D0A5B03C55A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1680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2" name="Oval 38">
              <a:extLst>
                <a:ext uri="{FF2B5EF4-FFF2-40B4-BE49-F238E27FC236}">
                  <a16:creationId xmlns="" xmlns:a16="http://schemas.microsoft.com/office/drawing/2014/main" id="{25F8D4A9-B784-40DC-AA3B-7033AAB972ED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1680" y="-54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3" name="Oval 39">
              <a:extLst>
                <a:ext uri="{FF2B5EF4-FFF2-40B4-BE49-F238E27FC236}">
                  <a16:creationId xmlns="" xmlns:a16="http://schemas.microsoft.com/office/drawing/2014/main" id="{A7A2C901-FF5F-49B8-8248-E0D6D23790E6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1950" y="-28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4" name="Oval 40">
              <a:extLst>
                <a:ext uri="{FF2B5EF4-FFF2-40B4-BE49-F238E27FC236}">
                  <a16:creationId xmlns="" xmlns:a16="http://schemas.microsoft.com/office/drawing/2014/main" id="{44F849BE-B5AD-4E1D-9357-7BBCDA55A98E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2086" y="-1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5" name="Oval 41">
              <a:extLst>
                <a:ext uri="{FF2B5EF4-FFF2-40B4-BE49-F238E27FC236}">
                  <a16:creationId xmlns="" xmlns:a16="http://schemas.microsoft.com/office/drawing/2014/main" id="{ADB01DFD-360F-4842-973D-1DC477E1F03B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2224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6" name="Oval 42">
              <a:extLst>
                <a:ext uri="{FF2B5EF4-FFF2-40B4-BE49-F238E27FC236}">
                  <a16:creationId xmlns="" xmlns:a16="http://schemas.microsoft.com/office/drawing/2014/main" id="{1A2AB114-96BB-479F-A822-70722B6A2BDE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2222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7" name="Oval 43">
              <a:extLst>
                <a:ext uri="{FF2B5EF4-FFF2-40B4-BE49-F238E27FC236}">
                  <a16:creationId xmlns="" xmlns:a16="http://schemas.microsoft.com/office/drawing/2014/main" id="{A60EA23A-DF04-4931-A413-6268C2043CE0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2512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8" name="Oval 44">
              <a:extLst>
                <a:ext uri="{FF2B5EF4-FFF2-40B4-BE49-F238E27FC236}">
                  <a16:creationId xmlns="" xmlns:a16="http://schemas.microsoft.com/office/drawing/2014/main" id="{B8B84481-C26D-42FC-97F5-9550CFCD326C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2512" y="-15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9" name="Oval 45">
              <a:extLst>
                <a:ext uri="{FF2B5EF4-FFF2-40B4-BE49-F238E27FC236}">
                  <a16:creationId xmlns="" xmlns:a16="http://schemas.microsoft.com/office/drawing/2014/main" id="{157BD5D2-C561-4843-83C5-1049FF89850F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2782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70" name="Oval 46">
              <a:extLst>
                <a:ext uri="{FF2B5EF4-FFF2-40B4-BE49-F238E27FC236}">
                  <a16:creationId xmlns="" xmlns:a16="http://schemas.microsoft.com/office/drawing/2014/main" id="{0A9DFE2E-013A-483F-BE73-22861E441D03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2918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071" name="Group 47">
              <a:extLst>
                <a:ext uri="{FF2B5EF4-FFF2-40B4-BE49-F238E27FC236}">
                  <a16:creationId xmlns="" xmlns:a16="http://schemas.microsoft.com/office/drawing/2014/main" id="{EDA8AC5B-F34E-4618-82D7-A568C4ED81A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246" y="-638"/>
              <a:ext cx="1532" cy="635"/>
              <a:chOff x="-765" y="-1448"/>
              <a:chExt cx="1532" cy="2896"/>
            </a:xfrm>
          </p:grpSpPr>
          <p:sp>
            <p:nvSpPr>
              <p:cNvPr id="1072" name="Line 48">
                <a:extLst>
                  <a:ext uri="{FF2B5EF4-FFF2-40B4-BE49-F238E27FC236}">
                    <a16:creationId xmlns="" xmlns:a16="http://schemas.microsoft.com/office/drawing/2014/main" id="{BF1BFEA3-CD27-4481-8645-9751AC9FF1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765" y="-1445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3" name="Line 49">
                <a:extLst>
                  <a:ext uri="{FF2B5EF4-FFF2-40B4-BE49-F238E27FC236}">
                    <a16:creationId xmlns="" xmlns:a16="http://schemas.microsoft.com/office/drawing/2014/main" id="{58291292-911C-4E76-96FE-E0CD747C6A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614" y="-1445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4" name="Line 50">
                <a:extLst>
                  <a:ext uri="{FF2B5EF4-FFF2-40B4-BE49-F238E27FC236}">
                    <a16:creationId xmlns="" xmlns:a16="http://schemas.microsoft.com/office/drawing/2014/main" id="{095340E9-F18D-41BA-8D2E-33B6BEF343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478" y="-1445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5" name="Line 51">
                <a:extLst>
                  <a:ext uri="{FF2B5EF4-FFF2-40B4-BE49-F238E27FC236}">
                    <a16:creationId xmlns="" xmlns:a16="http://schemas.microsoft.com/office/drawing/2014/main" id="{E00A4996-6E59-4B7F-8015-0348F05777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42" y="-1441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6" name="Line 52">
                <a:extLst>
                  <a:ext uri="{FF2B5EF4-FFF2-40B4-BE49-F238E27FC236}">
                    <a16:creationId xmlns="" xmlns:a16="http://schemas.microsoft.com/office/drawing/2014/main" id="{28F170F1-C050-4D4D-B110-14516F267F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206" y="-1441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7" name="Line 53">
                <a:extLst>
                  <a:ext uri="{FF2B5EF4-FFF2-40B4-BE49-F238E27FC236}">
                    <a16:creationId xmlns="" xmlns:a16="http://schemas.microsoft.com/office/drawing/2014/main" id="{642A4B44-66CF-4A20-9E08-97FDE16862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8" name="Line 54">
                <a:extLst>
                  <a:ext uri="{FF2B5EF4-FFF2-40B4-BE49-F238E27FC236}">
                    <a16:creationId xmlns="" xmlns:a16="http://schemas.microsoft.com/office/drawing/2014/main" id="{1D44D7F0-3C9A-499A-855C-5BA52AC750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2" y="-1442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9" name="Line 55">
                <a:extLst>
                  <a:ext uri="{FF2B5EF4-FFF2-40B4-BE49-F238E27FC236}">
                    <a16:creationId xmlns="" xmlns:a16="http://schemas.microsoft.com/office/drawing/2014/main" id="{545E07A2-1A1F-46F2-B7F0-076E539AB4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3" y="-1442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0" name="Line 56">
                <a:extLst>
                  <a:ext uri="{FF2B5EF4-FFF2-40B4-BE49-F238E27FC236}">
                    <a16:creationId xmlns="" xmlns:a16="http://schemas.microsoft.com/office/drawing/2014/main" id="{338ACA75-0FA7-4353-A0A8-8A927C9C35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59" y="-1442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1" name="Line 57">
                <a:extLst>
                  <a:ext uri="{FF2B5EF4-FFF2-40B4-BE49-F238E27FC236}">
                    <a16:creationId xmlns="" xmlns:a16="http://schemas.microsoft.com/office/drawing/2014/main" id="{A0EC5D49-58C8-481A-8933-7B55A2B27C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95" y="-1438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2" name="Line 58">
                <a:extLst>
                  <a:ext uri="{FF2B5EF4-FFF2-40B4-BE49-F238E27FC236}">
                    <a16:creationId xmlns="" xmlns:a16="http://schemas.microsoft.com/office/drawing/2014/main" id="{36E3CDE6-7320-4CDE-9776-1E35CCD9CB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31" y="-1438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3" name="Line 59">
                <a:extLst>
                  <a:ext uri="{FF2B5EF4-FFF2-40B4-BE49-F238E27FC236}">
                    <a16:creationId xmlns="" xmlns:a16="http://schemas.microsoft.com/office/drawing/2014/main" id="{4235FAFE-93AE-4212-930E-87F554E3A0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7" y="-1445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084" name="Oval 60">
              <a:extLst>
                <a:ext uri="{FF2B5EF4-FFF2-40B4-BE49-F238E27FC236}">
                  <a16:creationId xmlns="" xmlns:a16="http://schemas.microsoft.com/office/drawing/2014/main" id="{DDE87A9F-1CAB-4890-954E-93229E30F186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3061" y="-41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85" name="Oval 61">
              <a:extLst>
                <a:ext uri="{FF2B5EF4-FFF2-40B4-BE49-F238E27FC236}">
                  <a16:creationId xmlns="" xmlns:a16="http://schemas.microsoft.com/office/drawing/2014/main" id="{587AC846-1A64-45EC-AF1C-01E05C000901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3059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86" name="Oval 62">
              <a:extLst>
                <a:ext uri="{FF2B5EF4-FFF2-40B4-BE49-F238E27FC236}">
                  <a16:creationId xmlns="" xmlns:a16="http://schemas.microsoft.com/office/drawing/2014/main" id="{A5C7FB72-47D2-4CF0-B2C0-59F8FC09DC94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3349" y="-41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87" name="Oval 63">
              <a:extLst>
                <a:ext uri="{FF2B5EF4-FFF2-40B4-BE49-F238E27FC236}">
                  <a16:creationId xmlns="" xmlns:a16="http://schemas.microsoft.com/office/drawing/2014/main" id="{556AEC9C-0615-49D0-8329-B3F765D2889E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3349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88" name="Oval 64">
              <a:extLst>
                <a:ext uri="{FF2B5EF4-FFF2-40B4-BE49-F238E27FC236}">
                  <a16:creationId xmlns="" xmlns:a16="http://schemas.microsoft.com/office/drawing/2014/main" id="{A3C08FC3-8D26-4D80-83FF-F1D1562EF7EE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3619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89" name="Oval 65">
              <a:extLst>
                <a:ext uri="{FF2B5EF4-FFF2-40B4-BE49-F238E27FC236}">
                  <a16:creationId xmlns="" xmlns:a16="http://schemas.microsoft.com/office/drawing/2014/main" id="{C8662D0B-769F-4936-AD4C-30F2416D52F6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3755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90" name="Oval 66">
              <a:extLst>
                <a:ext uri="{FF2B5EF4-FFF2-40B4-BE49-F238E27FC236}">
                  <a16:creationId xmlns="" xmlns:a16="http://schemas.microsoft.com/office/drawing/2014/main" id="{E86CF77B-9399-4D95-92E3-325F9372A290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3913" y="-27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91" name="Oval 67">
              <a:extLst>
                <a:ext uri="{FF2B5EF4-FFF2-40B4-BE49-F238E27FC236}">
                  <a16:creationId xmlns="" xmlns:a16="http://schemas.microsoft.com/office/drawing/2014/main" id="{E65FC22C-09EC-4C0E-B3BD-6527A1DB55E7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3911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92" name="Oval 68">
              <a:extLst>
                <a:ext uri="{FF2B5EF4-FFF2-40B4-BE49-F238E27FC236}">
                  <a16:creationId xmlns="" xmlns:a16="http://schemas.microsoft.com/office/drawing/2014/main" id="{B9A5606F-3D07-4EFF-88DC-E332CAAC4108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4201" y="-45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93" name="Oval 69">
              <a:extLst>
                <a:ext uri="{FF2B5EF4-FFF2-40B4-BE49-F238E27FC236}">
                  <a16:creationId xmlns="" xmlns:a16="http://schemas.microsoft.com/office/drawing/2014/main" id="{8EF70F79-0233-4027-B018-595F4193D112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4201" y="-1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94" name="Oval 70">
              <a:extLst>
                <a:ext uri="{FF2B5EF4-FFF2-40B4-BE49-F238E27FC236}">
                  <a16:creationId xmlns="" xmlns:a16="http://schemas.microsoft.com/office/drawing/2014/main" id="{DC4F0A47-EDE0-4CD8-9A7E-7FD153A98EEE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4471" y="-29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95" name="Oval 71">
              <a:extLst>
                <a:ext uri="{FF2B5EF4-FFF2-40B4-BE49-F238E27FC236}">
                  <a16:creationId xmlns="" xmlns:a16="http://schemas.microsoft.com/office/drawing/2014/main" id="{A78C7076-6333-4133-9624-DDBD8FFFB522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4607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096" name="Group 72">
              <a:extLst>
                <a:ext uri="{FF2B5EF4-FFF2-40B4-BE49-F238E27FC236}">
                  <a16:creationId xmlns="" xmlns:a16="http://schemas.microsoft.com/office/drawing/2014/main" id="{EDCAC8A6-30D1-437C-A394-71B5EA4B43D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935" y="-638"/>
              <a:ext cx="1532" cy="635"/>
              <a:chOff x="-765" y="-1448"/>
              <a:chExt cx="1532" cy="2896"/>
            </a:xfrm>
          </p:grpSpPr>
          <p:sp>
            <p:nvSpPr>
              <p:cNvPr id="1097" name="Line 73">
                <a:extLst>
                  <a:ext uri="{FF2B5EF4-FFF2-40B4-BE49-F238E27FC236}">
                    <a16:creationId xmlns="" xmlns:a16="http://schemas.microsoft.com/office/drawing/2014/main" id="{A5F7121F-2E99-40FA-83CA-3C68DF341A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765" y="-1445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8" name="Line 74">
                <a:extLst>
                  <a:ext uri="{FF2B5EF4-FFF2-40B4-BE49-F238E27FC236}">
                    <a16:creationId xmlns="" xmlns:a16="http://schemas.microsoft.com/office/drawing/2014/main" id="{5B5ADB53-1F65-4AB0-89AE-602436C473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614" y="-1445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9" name="Line 75">
                <a:extLst>
                  <a:ext uri="{FF2B5EF4-FFF2-40B4-BE49-F238E27FC236}">
                    <a16:creationId xmlns="" xmlns:a16="http://schemas.microsoft.com/office/drawing/2014/main" id="{A86A16EE-925C-4056-A277-492556D876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478" y="-1445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0" name="Line 76">
                <a:extLst>
                  <a:ext uri="{FF2B5EF4-FFF2-40B4-BE49-F238E27FC236}">
                    <a16:creationId xmlns="" xmlns:a16="http://schemas.microsoft.com/office/drawing/2014/main" id="{619D28CC-9A72-4447-B7F9-C59A733933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42" y="-1441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1" name="Line 77">
                <a:extLst>
                  <a:ext uri="{FF2B5EF4-FFF2-40B4-BE49-F238E27FC236}">
                    <a16:creationId xmlns="" xmlns:a16="http://schemas.microsoft.com/office/drawing/2014/main" id="{96E24169-4B53-494E-8E80-AF64D141C2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206" y="-1441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2" name="Line 78">
                <a:extLst>
                  <a:ext uri="{FF2B5EF4-FFF2-40B4-BE49-F238E27FC236}">
                    <a16:creationId xmlns="" xmlns:a16="http://schemas.microsoft.com/office/drawing/2014/main" id="{6EF712E1-D960-4079-9CE0-9748FF90E2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3" name="Line 79">
                <a:extLst>
                  <a:ext uri="{FF2B5EF4-FFF2-40B4-BE49-F238E27FC236}">
                    <a16:creationId xmlns="" xmlns:a16="http://schemas.microsoft.com/office/drawing/2014/main" id="{F75F496A-4C6D-4D3B-A050-F887AE7D48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2" y="-1442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4" name="Line 80">
                <a:extLst>
                  <a:ext uri="{FF2B5EF4-FFF2-40B4-BE49-F238E27FC236}">
                    <a16:creationId xmlns="" xmlns:a16="http://schemas.microsoft.com/office/drawing/2014/main" id="{ECDA875C-70FA-490B-8304-FE49C0E839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3" y="-1442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5" name="Line 81">
                <a:extLst>
                  <a:ext uri="{FF2B5EF4-FFF2-40B4-BE49-F238E27FC236}">
                    <a16:creationId xmlns="" xmlns:a16="http://schemas.microsoft.com/office/drawing/2014/main" id="{B823067A-6F71-42A6-BA7A-48609A1478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59" y="-1442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6" name="Line 82">
                <a:extLst>
                  <a:ext uri="{FF2B5EF4-FFF2-40B4-BE49-F238E27FC236}">
                    <a16:creationId xmlns="" xmlns:a16="http://schemas.microsoft.com/office/drawing/2014/main" id="{89D9CADE-53C0-43AC-9F04-C123B99948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95" y="-1438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7" name="Line 83">
                <a:extLst>
                  <a:ext uri="{FF2B5EF4-FFF2-40B4-BE49-F238E27FC236}">
                    <a16:creationId xmlns="" xmlns:a16="http://schemas.microsoft.com/office/drawing/2014/main" id="{A6C4C001-A51A-417B-AD60-A326090532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31" y="-1438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8" name="Line 84">
                <a:extLst>
                  <a:ext uri="{FF2B5EF4-FFF2-40B4-BE49-F238E27FC236}">
                    <a16:creationId xmlns="" xmlns:a16="http://schemas.microsoft.com/office/drawing/2014/main" id="{BE6928A6-0B38-4D29-95EE-AA2DD34C91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7" y="-1445"/>
                <a:ext cx="0" cy="28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109" name="Oval 85">
              <a:extLst>
                <a:ext uri="{FF2B5EF4-FFF2-40B4-BE49-F238E27FC236}">
                  <a16:creationId xmlns="" xmlns:a16="http://schemas.microsoft.com/office/drawing/2014/main" id="{39CE800C-5F07-4243-9EFD-3CDABB87D108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4750" y="-36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10" name="Oval 86">
              <a:extLst>
                <a:ext uri="{FF2B5EF4-FFF2-40B4-BE49-F238E27FC236}">
                  <a16:creationId xmlns="" xmlns:a16="http://schemas.microsoft.com/office/drawing/2014/main" id="{A5A27633-D2B2-406B-B955-C9D916126283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4748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11" name="Oval 87">
              <a:extLst>
                <a:ext uri="{FF2B5EF4-FFF2-40B4-BE49-F238E27FC236}">
                  <a16:creationId xmlns="" xmlns:a16="http://schemas.microsoft.com/office/drawing/2014/main" id="{AE8E746E-D8AD-4AF7-B1EC-AD55C0838BEE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5038" y="-42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12" name="Oval 88">
              <a:extLst>
                <a:ext uri="{FF2B5EF4-FFF2-40B4-BE49-F238E27FC236}">
                  <a16:creationId xmlns="" xmlns:a16="http://schemas.microsoft.com/office/drawing/2014/main" id="{5113CD88-A721-4066-A6EE-E2A1E2D79AA5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5038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13" name="Oval 89">
              <a:extLst>
                <a:ext uri="{FF2B5EF4-FFF2-40B4-BE49-F238E27FC236}">
                  <a16:creationId xmlns="" xmlns:a16="http://schemas.microsoft.com/office/drawing/2014/main" id="{F0229DC6-9BD5-41EB-8107-E637BA36A014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5308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14" name="Oval 90">
              <a:extLst>
                <a:ext uri="{FF2B5EF4-FFF2-40B4-BE49-F238E27FC236}">
                  <a16:creationId xmlns="" xmlns:a16="http://schemas.microsoft.com/office/drawing/2014/main" id="{20BDB7C2-D966-4EFA-94D6-6B37F7EC7E06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5444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15" name="Oval 91">
              <a:extLst>
                <a:ext uri="{FF2B5EF4-FFF2-40B4-BE49-F238E27FC236}">
                  <a16:creationId xmlns="" xmlns:a16="http://schemas.microsoft.com/office/drawing/2014/main" id="{8822C599-89DE-456B-B3B3-D5E0CEF334AE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5580" y="-28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16" name="Oval 92">
              <a:extLst>
                <a:ext uri="{FF2B5EF4-FFF2-40B4-BE49-F238E27FC236}">
                  <a16:creationId xmlns="" xmlns:a16="http://schemas.microsoft.com/office/drawing/2014/main" id="{9525769C-A721-4873-B639-6A40F762B030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5578" y="-5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17" name="Oval 93">
              <a:extLst>
                <a:ext uri="{FF2B5EF4-FFF2-40B4-BE49-F238E27FC236}">
                  <a16:creationId xmlns="" xmlns:a16="http://schemas.microsoft.com/office/drawing/2014/main" id="{2A588FF3-DB2C-4A0F-A4C4-63DCBC404B07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5868" y="-42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18" name="Oval 94">
              <a:extLst>
                <a:ext uri="{FF2B5EF4-FFF2-40B4-BE49-F238E27FC236}">
                  <a16:creationId xmlns="" xmlns:a16="http://schemas.microsoft.com/office/drawing/2014/main" id="{483EBA30-515B-4232-941D-69927FF9F5C8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5868" y="-15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19" name="Oval 95">
              <a:extLst>
                <a:ext uri="{FF2B5EF4-FFF2-40B4-BE49-F238E27FC236}">
                  <a16:creationId xmlns="" xmlns:a16="http://schemas.microsoft.com/office/drawing/2014/main" id="{9C7F9D81-1B84-477C-A50A-152B15E1B8DC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6138" y="-28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0" name="Line 96">
              <a:extLst>
                <a:ext uri="{FF2B5EF4-FFF2-40B4-BE49-F238E27FC236}">
                  <a16:creationId xmlns="" xmlns:a16="http://schemas.microsoft.com/office/drawing/2014/main" id="{BCE9D617-9D1A-45C1-9CEF-4F0905416A50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5602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1" name="Line 97">
              <a:extLst>
                <a:ext uri="{FF2B5EF4-FFF2-40B4-BE49-F238E27FC236}">
                  <a16:creationId xmlns="" xmlns:a16="http://schemas.microsoft.com/office/drawing/2014/main" id="{D658DB36-10DA-48F1-9D7F-17EC464B52FB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5753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2" name="Line 98">
              <a:extLst>
                <a:ext uri="{FF2B5EF4-FFF2-40B4-BE49-F238E27FC236}">
                  <a16:creationId xmlns="" xmlns:a16="http://schemas.microsoft.com/office/drawing/2014/main" id="{B04FDA11-24C4-4C53-9BC8-EB5784ED3830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5889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3" name="Line 99">
              <a:extLst>
                <a:ext uri="{FF2B5EF4-FFF2-40B4-BE49-F238E27FC236}">
                  <a16:creationId xmlns="" xmlns:a16="http://schemas.microsoft.com/office/drawing/2014/main" id="{42DAB59E-7990-451A-8EDD-74A2A6639E1C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6025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4" name="Line 100">
              <a:extLst>
                <a:ext uri="{FF2B5EF4-FFF2-40B4-BE49-F238E27FC236}">
                  <a16:creationId xmlns="" xmlns:a16="http://schemas.microsoft.com/office/drawing/2014/main" id="{A9CB809E-0A74-464A-9B8B-402DEA5F6144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6161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5" name="Line 101">
              <a:extLst>
                <a:ext uri="{FF2B5EF4-FFF2-40B4-BE49-F238E27FC236}">
                  <a16:creationId xmlns="" xmlns:a16="http://schemas.microsoft.com/office/drawing/2014/main" id="{566A78B4-BCF7-4FF3-AE4D-B5E23784516E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476" y="-525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6" name="Line 102">
              <a:extLst>
                <a:ext uri="{FF2B5EF4-FFF2-40B4-BE49-F238E27FC236}">
                  <a16:creationId xmlns="" xmlns:a16="http://schemas.microsoft.com/office/drawing/2014/main" id="{85B63AEB-26B5-470E-82C0-FD145D0ED2F0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477" y="-389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" name="Line 103">
              <a:extLst>
                <a:ext uri="{FF2B5EF4-FFF2-40B4-BE49-F238E27FC236}">
                  <a16:creationId xmlns="" xmlns:a16="http://schemas.microsoft.com/office/drawing/2014/main" id="{D7A7994C-240F-4DA0-A4B9-202C301D484F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478" y="-253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" name="Line 104">
              <a:extLst>
                <a:ext uri="{FF2B5EF4-FFF2-40B4-BE49-F238E27FC236}">
                  <a16:creationId xmlns="" xmlns:a16="http://schemas.microsoft.com/office/drawing/2014/main" id="{47A947F0-BCA9-4001-94CC-FBCD4B535735}"/>
                </a:ext>
              </a:extLst>
            </p:cNvPr>
            <p:cNvSpPr>
              <a:spLocks noChangeShapeType="1"/>
            </p:cNvSpPr>
            <p:nvPr userDrawn="1"/>
          </p:nvSpPr>
          <p:spPr bwMode="gray">
            <a:xfrm>
              <a:off x="480" y="-126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29" name="Rectangle 105">
            <a:extLst>
              <a:ext uri="{FF2B5EF4-FFF2-40B4-BE49-F238E27FC236}">
                <a16:creationId xmlns="" xmlns:a16="http://schemas.microsoft.com/office/drawing/2014/main" id="{B2EE4F3A-6418-480A-9B95-57CCEAF531DA}"/>
              </a:ext>
            </a:extLst>
          </p:cNvPr>
          <p:cNvSpPr>
            <a:spLocks noChangeArrowheads="1"/>
          </p:cNvSpPr>
          <p:nvPr/>
        </p:nvSpPr>
        <p:spPr bwMode="gray">
          <a:xfrm>
            <a:off x="0" y="800100"/>
            <a:ext cx="9144000" cy="301625"/>
          </a:xfrm>
          <a:prstGeom prst="rect">
            <a:avLst/>
          </a:prstGeom>
          <a:gradFill rotWithShape="1">
            <a:gsLst>
              <a:gs pos="0">
                <a:schemeClr val="tx1">
                  <a:gamma/>
                  <a:shade val="46275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30" name="Oval 106" descr="06_original_w">
            <a:extLst>
              <a:ext uri="{FF2B5EF4-FFF2-40B4-BE49-F238E27FC236}">
                <a16:creationId xmlns="" xmlns:a16="http://schemas.microsoft.com/office/drawing/2014/main" id="{880C3BE9-A8AD-40AB-83B8-B8AEF09D4B3C}"/>
              </a:ext>
            </a:extLst>
          </p:cNvPr>
          <p:cNvSpPr>
            <a:spLocks noChangeArrowheads="1"/>
          </p:cNvSpPr>
          <p:nvPr/>
        </p:nvSpPr>
        <p:spPr bwMode="gray">
          <a:xfrm>
            <a:off x="7956550" y="404813"/>
            <a:ext cx="936625" cy="1008062"/>
          </a:xfrm>
          <a:prstGeom prst="ellipse">
            <a:avLst/>
          </a:prstGeom>
          <a:blipFill dpi="0" rotWithShape="1">
            <a:blip r:embed="rId14"/>
            <a:srcRect/>
            <a:stretch>
              <a:fillRect/>
            </a:stretch>
          </a:blipFill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7" name="Rectangle 3">
            <a:extLst>
              <a:ext uri="{FF2B5EF4-FFF2-40B4-BE49-F238E27FC236}">
                <a16:creationId xmlns="" xmlns:a16="http://schemas.microsoft.com/office/drawing/2014/main" id="{B3CCC02A-195E-4CD4-8417-767F25B75E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28725"/>
            <a:ext cx="8229600" cy="509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1028" name="Rectangle 4">
            <a:extLst>
              <a:ext uri="{FF2B5EF4-FFF2-40B4-BE49-F238E27FC236}">
                <a16:creationId xmlns="" xmlns:a16="http://schemas.microsoft.com/office/drawing/2014/main" id="{6708C7D5-0837-40F2-A9E3-F51B025A3C0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endParaRPr lang="en-US" altLang="ru-RU"/>
          </a:p>
        </p:txBody>
      </p:sp>
      <p:sp>
        <p:nvSpPr>
          <p:cNvPr id="1029" name="Rectangle 5">
            <a:extLst>
              <a:ext uri="{FF2B5EF4-FFF2-40B4-BE49-F238E27FC236}">
                <a16:creationId xmlns="" xmlns:a16="http://schemas.microsoft.com/office/drawing/2014/main" id="{6015E0A9-3F67-45F9-8D6E-BD7ACA64F36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endParaRPr lang="en-US" altLang="ru-RU"/>
          </a:p>
        </p:txBody>
      </p:sp>
      <p:sp>
        <p:nvSpPr>
          <p:cNvPr id="1030" name="Rectangle 6">
            <a:extLst>
              <a:ext uri="{FF2B5EF4-FFF2-40B4-BE49-F238E27FC236}">
                <a16:creationId xmlns="" xmlns:a16="http://schemas.microsoft.com/office/drawing/2014/main" id="{2E63EB8C-5B3A-4999-A0C3-01536FD1469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9025C012-A447-4634-9546-F2DF3C140AC4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1026" name="Rectangle 2">
            <a:extLst>
              <a:ext uri="{FF2B5EF4-FFF2-40B4-BE49-F238E27FC236}">
                <a16:creationId xmlns="" xmlns:a16="http://schemas.microsoft.com/office/drawing/2014/main" id="{335D8422-C8D7-405F-9680-F5967BF23E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228600"/>
            <a:ext cx="7391400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b="1" i="1" kern="1200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="" xmlns:a16="http://schemas.microsoft.com/office/drawing/2014/main" id="{C9A65546-0766-4843-825B-EC57D9BE0F2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04509" y="3212976"/>
            <a:ext cx="8190624" cy="1872208"/>
          </a:xfrm>
          <a:effectLst/>
        </p:spPr>
        <p:txBody>
          <a:bodyPr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0" cap="all" dirty="0" smtClean="0">
                <a:ln w="0"/>
                <a:gradFill flip="none">
                  <a:gsLst>
                    <a:gs pos="0">
                      <a:srgbClr val="4F81B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F81B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F81BD">
                        <a:shade val="65000"/>
                        <a:satMod val="130000"/>
                      </a:srgbClr>
                    </a:gs>
                    <a:gs pos="92000">
                      <a:srgbClr val="4F81BD">
                        <a:shade val="50000"/>
                        <a:satMod val="120000"/>
                      </a:srgbClr>
                    </a:gs>
                    <a:gs pos="100000">
                      <a:srgbClr val="4F81B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/>
              </a:rPr>
              <a:t/>
            </a:r>
            <a:br>
              <a:rPr lang="ru-RU" sz="2400" b="1" i="0" cap="all" dirty="0" smtClean="0">
                <a:ln w="0"/>
                <a:gradFill flip="none">
                  <a:gsLst>
                    <a:gs pos="0">
                      <a:srgbClr val="4F81B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F81B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F81BD">
                        <a:shade val="65000"/>
                        <a:satMod val="130000"/>
                      </a:srgbClr>
                    </a:gs>
                    <a:gs pos="92000">
                      <a:srgbClr val="4F81BD">
                        <a:shade val="50000"/>
                        <a:satMod val="120000"/>
                      </a:srgbClr>
                    </a:gs>
                    <a:gs pos="100000">
                      <a:srgbClr val="4F81B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/>
              </a:rPr>
            </a:br>
            <a:r>
              <a:rPr lang="ru-RU" sz="2400" b="1" i="0" cap="all" dirty="0">
                <a:ln w="0"/>
                <a:gradFill flip="none">
                  <a:gsLst>
                    <a:gs pos="0">
                      <a:srgbClr val="4F81B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F81B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F81BD">
                        <a:shade val="65000"/>
                        <a:satMod val="130000"/>
                      </a:srgbClr>
                    </a:gs>
                    <a:gs pos="92000">
                      <a:srgbClr val="4F81BD">
                        <a:shade val="50000"/>
                        <a:satMod val="120000"/>
                      </a:srgbClr>
                    </a:gs>
                    <a:gs pos="100000">
                      <a:srgbClr val="4F81B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/>
              </a:rPr>
              <a:t/>
            </a:r>
            <a:br>
              <a:rPr lang="ru-RU" sz="2400" b="1" i="0" cap="all" dirty="0">
                <a:ln w="0"/>
                <a:gradFill flip="none">
                  <a:gsLst>
                    <a:gs pos="0">
                      <a:srgbClr val="4F81B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F81B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F81BD">
                        <a:shade val="65000"/>
                        <a:satMod val="130000"/>
                      </a:srgbClr>
                    </a:gs>
                    <a:gs pos="92000">
                      <a:srgbClr val="4F81BD">
                        <a:shade val="50000"/>
                        <a:satMod val="120000"/>
                      </a:srgbClr>
                    </a:gs>
                    <a:gs pos="100000">
                      <a:srgbClr val="4F81B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/>
              </a:rPr>
            </a:br>
            <a:r>
              <a:rPr lang="ru-RU" sz="2400" b="1" i="0" cap="all" dirty="0" smtClean="0">
                <a:ln w="0"/>
                <a:gradFill flip="none">
                  <a:gsLst>
                    <a:gs pos="0">
                      <a:srgbClr val="4F81B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F81B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F81BD">
                        <a:shade val="65000"/>
                        <a:satMod val="130000"/>
                      </a:srgbClr>
                    </a:gs>
                    <a:gs pos="92000">
                      <a:srgbClr val="4F81BD">
                        <a:shade val="50000"/>
                        <a:satMod val="120000"/>
                      </a:srgbClr>
                    </a:gs>
                    <a:gs pos="100000">
                      <a:srgbClr val="4F81B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/>
              </a:rPr>
              <a:t/>
            </a:r>
            <a:br>
              <a:rPr lang="ru-RU" sz="2400" b="1" i="0" cap="all" dirty="0" smtClean="0">
                <a:ln w="0"/>
                <a:gradFill flip="none">
                  <a:gsLst>
                    <a:gs pos="0">
                      <a:srgbClr val="4F81B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F81B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F81BD">
                        <a:shade val="65000"/>
                        <a:satMod val="130000"/>
                      </a:srgbClr>
                    </a:gs>
                    <a:gs pos="92000">
                      <a:srgbClr val="4F81BD">
                        <a:shade val="50000"/>
                        <a:satMod val="120000"/>
                      </a:srgbClr>
                    </a:gs>
                    <a:gs pos="100000">
                      <a:srgbClr val="4F81B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/>
              </a:rPr>
            </a:br>
            <a:r>
              <a:rPr lang="ru-RU" sz="2400" b="1" i="0" cap="all" dirty="0" smtClean="0">
                <a:ln w="0"/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Об </a:t>
            </a:r>
            <a:r>
              <a:rPr lang="ru-RU" sz="2400" b="1" i="0" cap="all" dirty="0">
                <a:ln w="0"/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итогах </a:t>
            </a:r>
            <a:r>
              <a:rPr lang="ru-RU" sz="2400" b="1" i="0" cap="all" dirty="0" smtClean="0">
                <a:ln w="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СОБЕСЕДОВАНИЯ по подготовке РЕЗЕРВА на </a:t>
            </a:r>
            <a:r>
              <a:rPr lang="ru-RU" sz="2400" b="1" i="0" cap="all" dirty="0" err="1" smtClean="0">
                <a:ln w="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квалиФИКАЦИОННЫЕ</a:t>
            </a:r>
            <a:r>
              <a:rPr lang="ru-RU" sz="2400" b="1" i="0" cap="all" dirty="0" smtClean="0">
                <a:ln w="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КАТЕГОРИИ ПО ПЕДАГОГИЧЕСКИМ ДОЛЖНОСТЯМ 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</a:br>
            <a:r>
              <a:rPr lang="ru-RU" sz="2800" b="1" i="0" dirty="0" smtClean="0">
                <a:latin typeface="+mn-lt"/>
                <a:ea typeface="Times New Roman"/>
                <a:cs typeface="Times New Roman"/>
              </a:rPr>
              <a:t> </a:t>
            </a:r>
            <a:r>
              <a:rPr lang="ru-RU" sz="2800" b="1" dirty="0"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r>
              <a:rPr lang="ru-RU" sz="28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latin typeface="+mn-lt"/>
                <a:cs typeface="Arial" pitchFamily="34" charset="0"/>
              </a:rPr>
              <a:t> </a:t>
            </a:r>
            <a:endParaRPr lang="en-US" altLang="ru-RU" sz="2800" b="1" dirty="0">
              <a:ln>
                <a:solidFill>
                  <a:schemeClr val="bg2">
                    <a:lumMod val="25000"/>
                  </a:schemeClr>
                </a:solidFill>
              </a:ln>
              <a:latin typeface="+mn-lt"/>
            </a:endParaRPr>
          </a:p>
        </p:txBody>
      </p:sp>
      <p:pic>
        <p:nvPicPr>
          <p:cNvPr id="7" name="Picture 11" descr="book_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714"/>
            <a:ext cx="1296144" cy="1034215"/>
          </a:xfrm>
          <a:prstGeom prst="rect">
            <a:avLst/>
          </a:prstGeom>
          <a:ln>
            <a:noFill/>
          </a:ln>
          <a:effectLst>
            <a:softEdge rad="152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1" y="0"/>
            <a:ext cx="1687116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Otdel\Desktop\АТТЕСТАЦИЯ\эмблемы аттестации\sm_full.aspx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452" y="5951243"/>
            <a:ext cx="1616036" cy="76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228600"/>
            <a:ext cx="5436840" cy="563563"/>
          </a:xfrm>
        </p:spPr>
        <p:txBody>
          <a:bodyPr/>
          <a:lstStyle/>
          <a:p>
            <a:pPr algn="ctr"/>
            <a:r>
              <a:rPr lang="ru-RU" sz="2400" i="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Структура системы образования</a:t>
            </a:r>
            <a:endParaRPr lang="ru-RU" sz="2400" dirty="0">
              <a:solidFill>
                <a:srgbClr val="002060"/>
              </a:solidFill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8034946"/>
              </p:ext>
            </p:extLst>
          </p:nvPr>
        </p:nvGraphicFramePr>
        <p:xfrm>
          <a:off x="457200" y="1228725"/>
          <a:ext cx="8229600" cy="53686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0" y="23406"/>
            <a:ext cx="1868031" cy="1245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Otdel\Desktop\АТТЕСТАЦИЯ\эмблемы аттестации\sm_full.aspx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034082"/>
            <a:ext cx="1691680" cy="796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353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88640"/>
            <a:ext cx="7272808" cy="603523"/>
          </a:xfrm>
        </p:spPr>
        <p:txBody>
          <a:bodyPr/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altLang="ru-RU" sz="2000" i="0" dirty="0" smtClean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                   </a:t>
            </a:r>
            <a:br>
              <a:rPr lang="ru-RU" altLang="ru-RU" sz="2000" i="0" dirty="0" smtClean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</a:br>
            <a:r>
              <a:rPr lang="ru-RU" altLang="ru-RU" sz="2000" i="0" dirty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Качественные показатели профессионального роста </a:t>
            </a:r>
            <a:br>
              <a:rPr lang="ru-RU" altLang="ru-RU" sz="2000" i="0" dirty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</a:br>
            <a:r>
              <a:rPr lang="ru-RU" altLang="ru-RU" sz="2000" i="0" dirty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педагогических работников</a:t>
            </a:r>
            <a:br>
              <a:rPr lang="ru-RU" altLang="ru-RU" sz="2000" i="0" dirty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3385232"/>
              </p:ext>
            </p:extLst>
          </p:nvPr>
        </p:nvGraphicFramePr>
        <p:xfrm>
          <a:off x="107504" y="1228725"/>
          <a:ext cx="8784976" cy="53686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1" y="0"/>
            <a:ext cx="1687116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Otdel\Desktop\АТТЕСТАЦИЯ\эмблемы аттестации\sm_full.aspx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673" y="6166868"/>
            <a:ext cx="1467327" cy="691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177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7298804"/>
              </p:ext>
            </p:extLst>
          </p:nvPr>
        </p:nvGraphicFramePr>
        <p:xfrm>
          <a:off x="107504" y="91160"/>
          <a:ext cx="8928993" cy="66277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1597"/>
                <a:gridCol w="1244204"/>
                <a:gridCol w="1463770"/>
                <a:gridCol w="878262"/>
                <a:gridCol w="878262"/>
                <a:gridCol w="966793"/>
                <a:gridCol w="936105"/>
              </a:tblGrid>
              <a:tr h="81206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n-lt"/>
                          <a:cs typeface="Times New Roman" pitchFamily="18" charset="0"/>
                        </a:rPr>
                        <a:t>МБОУ</a:t>
                      </a:r>
                      <a:endParaRPr lang="ru-RU" sz="20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20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20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СЗД</a:t>
                      </a:r>
                      <a:endParaRPr lang="ru-RU" sz="20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РЕЗЕРВ</a:t>
                      </a:r>
                      <a:endParaRPr lang="ru-RU" sz="20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место в рейтинге по аттестации</a:t>
                      </a:r>
                      <a:endParaRPr lang="ru-RU" sz="11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место в общем рейтинге по показателям</a:t>
                      </a:r>
                      <a:endParaRPr lang="ru-RU" sz="12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err="1" smtClean="0">
                          <a:solidFill>
                            <a:schemeClr val="tx2"/>
                          </a:solidFill>
                          <a:latin typeface="+mn-lt"/>
                        </a:rPr>
                        <a:t>Адельшинская</a:t>
                      </a:r>
                      <a:endParaRPr lang="ru-RU" sz="1600" b="1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 100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2"/>
                          </a:solidFill>
                          <a:latin typeface="+mn-lt"/>
                        </a:rPr>
                        <a:t>0</a:t>
                      </a:r>
                      <a:endParaRPr lang="ru-RU" sz="1800" b="1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2"/>
                          </a:solidFill>
                        </a:rPr>
                        <a:t>0</a:t>
                      </a:r>
                      <a:endParaRPr lang="ru-RU" sz="1800" b="1" dirty="0">
                        <a:solidFill>
                          <a:schemeClr val="tx2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2"/>
                          </a:solidFill>
                        </a:rPr>
                        <a:t>1</a:t>
                      </a:r>
                      <a:endParaRPr lang="ru-RU" sz="1800" b="1" dirty="0">
                        <a:solidFill>
                          <a:schemeClr val="tx2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2"/>
                          </a:solidFill>
                        </a:rPr>
                        <a:t>9</a:t>
                      </a:r>
                      <a:endParaRPr lang="ru-RU" sz="1800" b="1" dirty="0">
                        <a:solidFill>
                          <a:schemeClr val="tx2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5270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Кутлушкинская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66,67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100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2"/>
                          </a:solidFill>
                          <a:latin typeface="+mn-lt"/>
                        </a:rPr>
                        <a:t>0</a:t>
                      </a:r>
                      <a:endParaRPr lang="ru-RU" sz="1800" b="1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2"/>
                          </a:solidFill>
                        </a:rPr>
                        <a:t>0</a:t>
                      </a:r>
                      <a:endParaRPr lang="ru-RU" sz="1800" b="1" dirty="0">
                        <a:solidFill>
                          <a:schemeClr val="tx2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2"/>
                          </a:solidFill>
                        </a:rPr>
                        <a:t>1</a:t>
                      </a:r>
                      <a:endParaRPr lang="ru-RU" sz="1800" b="1" dirty="0">
                        <a:solidFill>
                          <a:schemeClr val="tx2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2"/>
                          </a:solidFill>
                        </a:rPr>
                        <a:t>17</a:t>
                      </a:r>
                      <a:endParaRPr lang="ru-RU" sz="1800" b="1" dirty="0">
                        <a:solidFill>
                          <a:schemeClr val="tx2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5137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Татарско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- </a:t>
                      </a:r>
                      <a:r>
                        <a:rPr lang="ru-RU" sz="1600" b="1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Толкишская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95,65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100    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latin typeface="+mn-lt"/>
                          <a:cs typeface="Arial" pitchFamily="34" charset="0"/>
                        </a:rPr>
                        <a:t>0</a:t>
                      </a:r>
                      <a:endParaRPr lang="ru-RU" sz="18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tx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8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8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sz="18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41177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Кубасская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600" b="1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оош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73,33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93,33 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latin typeface="+mn-lt"/>
                          <a:cs typeface="Arial" pitchFamily="34" charset="0"/>
                        </a:rPr>
                        <a:t>1</a:t>
                      </a:r>
                      <a:endParaRPr lang="ru-RU" sz="18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tx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8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8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rgbClr val="00B05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745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Тат.Елтанская</a:t>
                      </a:r>
                      <a:r>
                        <a:rPr lang="ru-RU" sz="14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школа для детей с ограниченными возможностями </a:t>
                      </a:r>
                      <a:r>
                        <a:rPr lang="ru-RU" sz="14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здоровья</a:t>
                      </a:r>
                      <a:endParaRPr lang="ru-RU" sz="14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89,47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91,3  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latin typeface="+mn-lt"/>
                          <a:cs typeface="Arial" pitchFamily="34" charset="0"/>
                        </a:rPr>
                        <a:t>1</a:t>
                      </a:r>
                      <a:endParaRPr lang="ru-RU" sz="18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tx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8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8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</a:tr>
              <a:tr h="5270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Татарско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- </a:t>
                      </a:r>
                      <a:r>
                        <a:rPr lang="ru-RU" sz="1600" b="1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Сарсазская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 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84,62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90,91  </a:t>
                      </a:r>
                      <a:r>
                        <a:rPr lang="ru-RU" sz="18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latin typeface="+mn-lt"/>
                          <a:cs typeface="Arial" pitchFamily="34" charset="0"/>
                        </a:rPr>
                        <a:t>1</a:t>
                      </a:r>
                      <a:endParaRPr lang="ru-RU" sz="18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tx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8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8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570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Юлдузская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81,82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86,96  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latin typeface="+mn-lt"/>
                          <a:cs typeface="Arial" pitchFamily="34" charset="0"/>
                        </a:rPr>
                        <a:t>3</a:t>
                      </a:r>
                      <a:endParaRPr lang="ru-RU" sz="18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tx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8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8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ru-RU" sz="18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</a:tr>
              <a:tr h="5270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Староромашкинская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93,33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86,67    </a:t>
                      </a:r>
                      <a:endParaRPr lang="ru-RU" sz="2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latin typeface="+mn-lt"/>
                          <a:cs typeface="Arial" pitchFamily="34" charset="0"/>
                        </a:rPr>
                        <a:t>1</a:t>
                      </a:r>
                      <a:endParaRPr lang="ru-RU" sz="18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tx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8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8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lang="ru-RU" sz="18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70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Муслюмкинская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70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84,21 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8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8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8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8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</a:tr>
              <a:tr h="62815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Красноярская  </a:t>
                      </a:r>
                      <a:r>
                        <a:rPr lang="ru-RU" sz="1600" b="1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оош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92,86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83,33    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8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8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8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Стрелка вниз 2"/>
          <p:cNvSpPr/>
          <p:nvPr/>
        </p:nvSpPr>
        <p:spPr bwMode="auto">
          <a:xfrm>
            <a:off x="5044376" y="5195270"/>
            <a:ext cx="168590" cy="244602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Стрелка вниз 5"/>
          <p:cNvSpPr/>
          <p:nvPr/>
        </p:nvSpPr>
        <p:spPr bwMode="auto">
          <a:xfrm>
            <a:off x="4957689" y="6237910"/>
            <a:ext cx="168590" cy="244602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Стрелка вверх 6"/>
          <p:cNvSpPr/>
          <p:nvPr/>
        </p:nvSpPr>
        <p:spPr bwMode="auto">
          <a:xfrm flipH="1">
            <a:off x="5044376" y="2858695"/>
            <a:ext cx="168590" cy="244602"/>
          </a:xfrm>
          <a:prstGeom prst="upArrow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Стрелка вверх 7"/>
          <p:cNvSpPr/>
          <p:nvPr/>
        </p:nvSpPr>
        <p:spPr bwMode="auto">
          <a:xfrm flipH="1">
            <a:off x="4964352" y="2442524"/>
            <a:ext cx="199463" cy="244602"/>
          </a:xfrm>
          <a:prstGeom prst="upArrow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Стрелка вверх 8"/>
          <p:cNvSpPr/>
          <p:nvPr/>
        </p:nvSpPr>
        <p:spPr bwMode="auto">
          <a:xfrm flipH="1">
            <a:off x="4932039" y="1943404"/>
            <a:ext cx="194239" cy="244602"/>
          </a:xfrm>
          <a:prstGeom prst="upArrow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Стрелка вверх 9"/>
          <p:cNvSpPr/>
          <p:nvPr/>
        </p:nvSpPr>
        <p:spPr bwMode="auto">
          <a:xfrm flipH="1">
            <a:off x="4996197" y="3416548"/>
            <a:ext cx="167619" cy="288032"/>
          </a:xfrm>
          <a:prstGeom prst="upArrow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Стрелка вверх 10"/>
          <p:cNvSpPr/>
          <p:nvPr/>
        </p:nvSpPr>
        <p:spPr bwMode="auto">
          <a:xfrm flipH="1">
            <a:off x="5080006" y="4631421"/>
            <a:ext cx="157674" cy="244602"/>
          </a:xfrm>
          <a:prstGeom prst="upArrow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Стрелка вверх 11"/>
          <p:cNvSpPr/>
          <p:nvPr/>
        </p:nvSpPr>
        <p:spPr bwMode="auto">
          <a:xfrm flipH="1">
            <a:off x="4991758" y="4181414"/>
            <a:ext cx="172057" cy="255698"/>
          </a:xfrm>
          <a:prstGeom prst="upArrow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Стрелка вверх 12"/>
          <p:cNvSpPr/>
          <p:nvPr/>
        </p:nvSpPr>
        <p:spPr bwMode="auto">
          <a:xfrm>
            <a:off x="5061370" y="5696644"/>
            <a:ext cx="176310" cy="284088"/>
          </a:xfrm>
          <a:prstGeom prst="upArrow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92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1582182"/>
              </p:ext>
            </p:extLst>
          </p:nvPr>
        </p:nvGraphicFramePr>
        <p:xfrm>
          <a:off x="62661" y="-34050"/>
          <a:ext cx="9081338" cy="68760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6538"/>
                <a:gridCol w="922235"/>
                <a:gridCol w="1171665"/>
                <a:gridCol w="994486"/>
                <a:gridCol w="1031319"/>
                <a:gridCol w="1178651"/>
                <a:gridCol w="1346444"/>
              </a:tblGrid>
              <a:tr h="98057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Times New Roman" pitchFamily="18" charset="0"/>
                        </a:rPr>
                        <a:t>МБОУ</a:t>
                      </a:r>
                      <a:endParaRPr lang="ru-RU" sz="2000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20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2000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СЗД</a:t>
                      </a:r>
                      <a:endParaRPr lang="ru-RU" sz="20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n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РЕЗЕРВ</a:t>
                      </a:r>
                      <a:endParaRPr lang="ru-RU" sz="16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место в </a:t>
                      </a:r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рейтинге</a:t>
                      </a:r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по аттестации</a:t>
                      </a:r>
                      <a:endParaRPr lang="ru-RU" sz="1200" b="1" dirty="0" smtClean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0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место в общем рейтинге по показателям</a:t>
                      </a:r>
                      <a:endParaRPr lang="ru-RU" sz="1200" b="1" dirty="0" smtClean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000" b="1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  <a:tr h="6127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Каргалинская гимназия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89,66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82,76  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6</a:t>
                      </a:r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3</a:t>
                      </a:r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</a:tr>
              <a:tr h="5735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Верхнекондратинская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88,89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81,82    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   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7</a:t>
                      </a:r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17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Татарско-</a:t>
                      </a:r>
                      <a:r>
                        <a:rPr lang="ru-RU" sz="1600" b="1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Баганинская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76,47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81,25  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8</a:t>
                      </a:r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7</a:t>
                      </a:r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</a:tr>
              <a:tr h="5559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Лучовская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72,73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80,95  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8</a:t>
                      </a:r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15</a:t>
                      </a:r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59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Александровская 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86,67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75       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9</a:t>
                      </a:r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</a:tr>
              <a:tr h="6450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Чистопольско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- </a:t>
                      </a:r>
                      <a:r>
                        <a:rPr lang="ru-RU" sz="1600" b="1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Высельская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73,68  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 5</a:t>
                      </a:r>
                      <a:r>
                        <a:rPr lang="ru-RU" sz="24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10</a:t>
                      </a:r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8</a:t>
                      </a:r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4925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74,75</a:t>
                      </a:r>
                      <a:endParaRPr lang="ru-RU" sz="28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72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Чувашско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- </a:t>
                      </a:r>
                      <a:r>
                        <a:rPr lang="ru-RU" sz="1600" b="1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Елтанская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55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 63,16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24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ru-RU" sz="24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11</a:t>
                      </a:r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10</a:t>
                      </a:r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202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Нижнекондратинская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61,54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 54,55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24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24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12</a:t>
                      </a:r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</a:tr>
              <a:tr h="6127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Данауровская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нош-д/с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80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 40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24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ru-RU" sz="24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13</a:t>
                      </a:r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 bwMode="auto">
          <a:xfrm>
            <a:off x="4187027" y="1052736"/>
            <a:ext cx="168590" cy="244602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Стрелка вниз 8"/>
          <p:cNvSpPr/>
          <p:nvPr/>
        </p:nvSpPr>
        <p:spPr bwMode="auto">
          <a:xfrm>
            <a:off x="4168398" y="1628800"/>
            <a:ext cx="168590" cy="244602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Стрелка вниз 9"/>
          <p:cNvSpPr/>
          <p:nvPr/>
        </p:nvSpPr>
        <p:spPr bwMode="auto">
          <a:xfrm>
            <a:off x="4049978" y="3429631"/>
            <a:ext cx="168590" cy="244602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Стрелка вниз 10"/>
          <p:cNvSpPr/>
          <p:nvPr/>
        </p:nvSpPr>
        <p:spPr bwMode="auto">
          <a:xfrm>
            <a:off x="4136587" y="3895959"/>
            <a:ext cx="168590" cy="244602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Стрелка вниз 12"/>
          <p:cNvSpPr/>
          <p:nvPr/>
        </p:nvSpPr>
        <p:spPr bwMode="auto">
          <a:xfrm>
            <a:off x="4271322" y="5769542"/>
            <a:ext cx="165995" cy="244602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Стрелка вверх 14"/>
          <p:cNvSpPr/>
          <p:nvPr/>
        </p:nvSpPr>
        <p:spPr bwMode="auto">
          <a:xfrm flipH="1">
            <a:off x="4218568" y="2241848"/>
            <a:ext cx="167619" cy="288032"/>
          </a:xfrm>
          <a:prstGeom prst="upArrow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Стрелка вверх 15"/>
          <p:cNvSpPr/>
          <p:nvPr/>
        </p:nvSpPr>
        <p:spPr bwMode="auto">
          <a:xfrm flipH="1">
            <a:off x="4218568" y="2818656"/>
            <a:ext cx="167619" cy="288032"/>
          </a:xfrm>
          <a:prstGeom prst="upArrow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Стрелка вверх 17"/>
          <p:cNvSpPr/>
          <p:nvPr/>
        </p:nvSpPr>
        <p:spPr bwMode="auto">
          <a:xfrm flipH="1">
            <a:off x="4267891" y="5211216"/>
            <a:ext cx="167619" cy="288032"/>
          </a:xfrm>
          <a:prstGeom prst="upArrow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Стрелка вниз 18"/>
          <p:cNvSpPr/>
          <p:nvPr/>
        </p:nvSpPr>
        <p:spPr bwMode="auto">
          <a:xfrm>
            <a:off x="4018437" y="6359613"/>
            <a:ext cx="168590" cy="244602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0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0" y="23406"/>
            <a:ext cx="1868031" cy="1245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19152" y="1124744"/>
            <a:ext cx="23370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ФИС ФРДО</a:t>
            </a:r>
            <a:endParaRPr lang="ru-RU" sz="28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9552" y="2132855"/>
            <a:ext cx="8208912" cy="4044107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Постановление Правительства РФ от 26.08.2013 №729 </a:t>
            </a:r>
          </a:p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 федеральной информационной системе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«ФЕДЕРАЛЬНЫЙ РЕЕСТР СВЕДЕНИЙ О ДОКУМЕНТАХ ОБ ОБРАЗОВАНИИ И (ИЛИ) О КВАЛИФИКАЦИИ, ДОКУМЕНТАХ ОБ ОБУЧЕНИИ»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ФИС ФРДО)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ФУНКЦИОНАЛЬНЫЙ ПРОГРАММНЫЙ МОДУЛЬ ПО УЧЕТУ СВЕДЕНИЙ 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ДОКУМЕНТАХ О ДОПОЛНИТЕЛЬНОМ ПРОФЕССИОНАЛЬНОМ ОБРАЗОВАНИИ </a:t>
            </a:r>
          </a:p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(Модуль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 для обеспечения сбора данных о дополнительном профессиональном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Otdel\Desktop\АТТЕСТАЦИЯ\эмблемы аттестации\24230067_xxl 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949280"/>
            <a:ext cx="1619672" cy="908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492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0" y="23406"/>
            <a:ext cx="1868031" cy="1245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10701" t="23181" r="29149" b="13621"/>
          <a:stretch/>
        </p:blipFill>
        <p:spPr>
          <a:xfrm>
            <a:off x="457200" y="176084"/>
            <a:ext cx="8435280" cy="6421268"/>
          </a:xfrm>
          <a:prstGeom prst="rect">
            <a:avLst/>
          </a:prstGeom>
        </p:spPr>
      </p:pic>
      <p:pic>
        <p:nvPicPr>
          <p:cNvPr id="4" name="Picture 2" descr="C:\Users\Otdel\Desktop\АТТЕСТАЦИЯ\эмблемы аттестации\24230067_xxl 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949280"/>
            <a:ext cx="1403648" cy="908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570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0" y="23406"/>
            <a:ext cx="1868031" cy="1245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22368" t="21277" r="21978" b="10861"/>
          <a:stretch/>
        </p:blipFill>
        <p:spPr>
          <a:xfrm>
            <a:off x="251520" y="260648"/>
            <a:ext cx="8643143" cy="6378468"/>
          </a:xfrm>
          <a:prstGeom prst="rect">
            <a:avLst/>
          </a:prstGeom>
        </p:spPr>
      </p:pic>
      <p:pic>
        <p:nvPicPr>
          <p:cNvPr id="7" name="Picture 2" descr="C:\Users\Otdel\Desktop\АТТЕСТАЦИЯ\эмблемы аттестации\24230067_xxl 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949280"/>
            <a:ext cx="1403648" cy="908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250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00TGp_biz_diagram">
  <a:themeElements>
    <a:clrScheme name="100TGp_biz_diagram 3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F85F7"/>
      </a:accent1>
      <a:accent2>
        <a:srgbClr val="FF9900"/>
      </a:accent2>
      <a:accent3>
        <a:srgbClr val="FFFFFF"/>
      </a:accent3>
      <a:accent4>
        <a:srgbClr val="174578"/>
      </a:accent4>
      <a:accent5>
        <a:srgbClr val="ADC2FA"/>
      </a:accent5>
      <a:accent6>
        <a:srgbClr val="E78A00"/>
      </a:accent6>
      <a:hlink>
        <a:srgbClr val="5AD9F2"/>
      </a:hlink>
      <a:folHlink>
        <a:srgbClr val="969696"/>
      </a:folHlink>
    </a:clrScheme>
    <a:fontScheme name="100TGp_biz_diagram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100TGp_biz_diagram 1">
        <a:dk1>
          <a:srgbClr val="29698D"/>
        </a:dk1>
        <a:lt1>
          <a:srgbClr val="FFFFFF"/>
        </a:lt1>
        <a:dk2>
          <a:srgbClr val="000000"/>
        </a:dk2>
        <a:lt2>
          <a:srgbClr val="D6E1E2"/>
        </a:lt2>
        <a:accent1>
          <a:srgbClr val="0099CC"/>
        </a:accent1>
        <a:accent2>
          <a:srgbClr val="FF9933"/>
        </a:accent2>
        <a:accent3>
          <a:srgbClr val="FFFFFF"/>
        </a:accent3>
        <a:accent4>
          <a:srgbClr val="215978"/>
        </a:accent4>
        <a:accent5>
          <a:srgbClr val="AACAE2"/>
        </a:accent5>
        <a:accent6>
          <a:srgbClr val="E78A2D"/>
        </a:accent6>
        <a:hlink>
          <a:srgbClr val="33CCCC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0TGp_biz_diagram 2">
        <a:dk1>
          <a:srgbClr val="592C0D"/>
        </a:dk1>
        <a:lt1>
          <a:srgbClr val="FFFFFF"/>
        </a:lt1>
        <a:dk2>
          <a:srgbClr val="000000"/>
        </a:dk2>
        <a:lt2>
          <a:srgbClr val="C0C0C0"/>
        </a:lt2>
        <a:accent1>
          <a:srgbClr val="5B9569"/>
        </a:accent1>
        <a:accent2>
          <a:srgbClr val="5D8FC1"/>
        </a:accent2>
        <a:accent3>
          <a:srgbClr val="FFFFFF"/>
        </a:accent3>
        <a:accent4>
          <a:srgbClr val="4B2409"/>
        </a:accent4>
        <a:accent5>
          <a:srgbClr val="B5C8B9"/>
        </a:accent5>
        <a:accent6>
          <a:srgbClr val="5381AF"/>
        </a:accent6>
        <a:hlink>
          <a:srgbClr val="C5C059"/>
        </a:hlink>
        <a:folHlink>
          <a:srgbClr val="999C9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0TGp_biz_diagram 3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F85F7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DC2FA"/>
        </a:accent5>
        <a:accent6>
          <a:srgbClr val="E78A00"/>
        </a:accent6>
        <a:hlink>
          <a:srgbClr val="5AD9F2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cdb2004100l</Template>
  <TotalTime>1184</TotalTime>
  <Words>241</Words>
  <Application>Microsoft Office PowerPoint</Application>
  <PresentationFormat>Экран (4:3)</PresentationFormat>
  <Paragraphs>153</Paragraphs>
  <Slides>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Calibri</vt:lpstr>
      <vt:lpstr>Tahoma</vt:lpstr>
      <vt:lpstr>Times New Roman</vt:lpstr>
      <vt:lpstr>Verdana</vt:lpstr>
      <vt:lpstr>Wingdings</vt:lpstr>
      <vt:lpstr>100TGp_biz_diagram</vt:lpstr>
      <vt:lpstr>Image</vt:lpstr>
      <vt:lpstr>   Об итогах СОБЕСЕДОВАНИЯ по подготовке РЕЗЕРВА на квалиФИКАЦИОННЫЕ КАТЕГОРИИ ПО ПЕДАГОГИЧЕСКИМ ДОЛЖНОСТЯМ      </vt:lpstr>
      <vt:lpstr>Структура системы образования</vt:lpstr>
      <vt:lpstr>                     Качественные показатели профессионального роста  педагогических работников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Guilddesign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итогов ГИА в 2018 году,  организация и  подготовка к ГИА 2019 года  в Чистопольском муниципальном районе</dc:title>
  <dc:creator>Дмитрий Бахтин</dc:creator>
  <cp:lastModifiedBy>Gimn</cp:lastModifiedBy>
  <cp:revision>129</cp:revision>
  <cp:lastPrinted>2019-01-24T08:09:51Z</cp:lastPrinted>
  <dcterms:created xsi:type="dcterms:W3CDTF">2019-01-17T15:50:21Z</dcterms:created>
  <dcterms:modified xsi:type="dcterms:W3CDTF">2019-03-22T09:40:58Z</dcterms:modified>
</cp:coreProperties>
</file>